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74" r:id="rId2"/>
    <p:sldId id="257" r:id="rId3"/>
    <p:sldId id="258" r:id="rId4"/>
    <p:sldId id="259" r:id="rId5"/>
    <p:sldId id="262" r:id="rId6"/>
    <p:sldId id="260" r:id="rId7"/>
    <p:sldId id="261" r:id="rId8"/>
    <p:sldId id="263" r:id="rId9"/>
    <p:sldId id="264" r:id="rId10"/>
    <p:sldId id="265" r:id="rId11"/>
    <p:sldId id="266" r:id="rId12"/>
    <p:sldId id="268" r:id="rId13"/>
    <p:sldId id="267" r:id="rId14"/>
    <p:sldId id="269" r:id="rId15"/>
    <p:sldId id="270" r:id="rId16"/>
    <p:sldId id="271" r:id="rId17"/>
    <p:sldId id="275" r:id="rId18"/>
    <p:sldId id="276" r:id="rId19"/>
    <p:sldId id="277" r:id="rId20"/>
    <p:sldId id="278" r:id="rId21"/>
    <p:sldId id="272" r:id="rId22"/>
    <p:sldId id="273" r:id="rId2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Garamond" pitchFamily="18" charset="0"/>
        <a:ea typeface="+mn-ea"/>
        <a:cs typeface="+mn-cs"/>
      </a:defRPr>
    </a:lvl1pPr>
    <a:lvl2pPr marL="457200" algn="l" rtl="0" eaLnBrk="0" fontAlgn="base" hangingPunct="0">
      <a:spcBef>
        <a:spcPct val="0"/>
      </a:spcBef>
      <a:spcAft>
        <a:spcPct val="0"/>
      </a:spcAft>
      <a:defRPr kern="1200">
        <a:solidFill>
          <a:schemeClr val="tx1"/>
        </a:solidFill>
        <a:latin typeface="Garamond" pitchFamily="18" charset="0"/>
        <a:ea typeface="+mn-ea"/>
        <a:cs typeface="+mn-cs"/>
      </a:defRPr>
    </a:lvl2pPr>
    <a:lvl3pPr marL="914400" algn="l" rtl="0" eaLnBrk="0" fontAlgn="base" hangingPunct="0">
      <a:spcBef>
        <a:spcPct val="0"/>
      </a:spcBef>
      <a:spcAft>
        <a:spcPct val="0"/>
      </a:spcAft>
      <a:defRPr kern="1200">
        <a:solidFill>
          <a:schemeClr val="tx1"/>
        </a:solidFill>
        <a:latin typeface="Garamond" pitchFamily="18" charset="0"/>
        <a:ea typeface="+mn-ea"/>
        <a:cs typeface="+mn-cs"/>
      </a:defRPr>
    </a:lvl3pPr>
    <a:lvl4pPr marL="1371600" algn="l" rtl="0" eaLnBrk="0" fontAlgn="base" hangingPunct="0">
      <a:spcBef>
        <a:spcPct val="0"/>
      </a:spcBef>
      <a:spcAft>
        <a:spcPct val="0"/>
      </a:spcAft>
      <a:defRPr kern="1200">
        <a:solidFill>
          <a:schemeClr val="tx1"/>
        </a:solidFill>
        <a:latin typeface="Garamond" pitchFamily="18" charset="0"/>
        <a:ea typeface="+mn-ea"/>
        <a:cs typeface="+mn-cs"/>
      </a:defRPr>
    </a:lvl4pPr>
    <a:lvl5pPr marL="1828800" algn="l" rtl="0" eaLnBrk="0" fontAlgn="base" hangingPunct="0">
      <a:spcBef>
        <a:spcPct val="0"/>
      </a:spcBef>
      <a:spcAft>
        <a:spcPct val="0"/>
      </a:spcAft>
      <a:defRPr kern="1200">
        <a:solidFill>
          <a:schemeClr val="tx1"/>
        </a:solidFill>
        <a:latin typeface="Garamond" pitchFamily="18" charset="0"/>
        <a:ea typeface="+mn-ea"/>
        <a:cs typeface="+mn-cs"/>
      </a:defRPr>
    </a:lvl5pPr>
    <a:lvl6pPr marL="2286000" algn="l" defTabSz="914400" rtl="0" eaLnBrk="1" latinLnBrk="0" hangingPunct="1">
      <a:defRPr kern="1200">
        <a:solidFill>
          <a:schemeClr val="tx1"/>
        </a:solidFill>
        <a:latin typeface="Garamond" pitchFamily="18" charset="0"/>
        <a:ea typeface="+mn-ea"/>
        <a:cs typeface="+mn-cs"/>
      </a:defRPr>
    </a:lvl6pPr>
    <a:lvl7pPr marL="2743200" algn="l" defTabSz="914400" rtl="0" eaLnBrk="1" latinLnBrk="0" hangingPunct="1">
      <a:defRPr kern="1200">
        <a:solidFill>
          <a:schemeClr val="tx1"/>
        </a:solidFill>
        <a:latin typeface="Garamond" pitchFamily="18" charset="0"/>
        <a:ea typeface="+mn-ea"/>
        <a:cs typeface="+mn-cs"/>
      </a:defRPr>
    </a:lvl7pPr>
    <a:lvl8pPr marL="3200400" algn="l" defTabSz="914400" rtl="0" eaLnBrk="1" latinLnBrk="0" hangingPunct="1">
      <a:defRPr kern="1200">
        <a:solidFill>
          <a:schemeClr val="tx1"/>
        </a:solidFill>
        <a:latin typeface="Garamond" pitchFamily="18" charset="0"/>
        <a:ea typeface="+mn-ea"/>
        <a:cs typeface="+mn-cs"/>
      </a:defRPr>
    </a:lvl8pPr>
    <a:lvl9pPr marL="3657600" algn="l" defTabSz="914400" rtl="0" eaLnBrk="1" latinLnBrk="0" hangingPunct="1">
      <a:defRPr kern="1200">
        <a:solidFill>
          <a:schemeClr val="tx1"/>
        </a:solidFill>
        <a:latin typeface="Garamond"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3EBB"/>
    <a:srgbClr val="DF47CD"/>
    <a:srgbClr val="EF376C"/>
    <a:srgbClr val="3366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04" autoAdjust="0"/>
    <p:restoredTop sz="94660"/>
  </p:normalViewPr>
  <p:slideViewPr>
    <p:cSldViewPr>
      <p:cViewPr varScale="1">
        <p:scale>
          <a:sx n="81" d="100"/>
          <a:sy n="81" d="100"/>
        </p:scale>
        <p:origin x="91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9682" name="Group 2"/>
          <p:cNvGrpSpPr>
            <a:grpSpLocks/>
          </p:cNvGrpSpPr>
          <p:nvPr/>
        </p:nvGrpSpPr>
        <p:grpSpPr bwMode="auto">
          <a:xfrm>
            <a:off x="0" y="2438400"/>
            <a:ext cx="9144000" cy="4046538"/>
            <a:chOff x="0" y="1536"/>
            <a:chExt cx="5760" cy="2549"/>
          </a:xfrm>
        </p:grpSpPr>
        <p:sp>
          <p:nvSpPr>
            <p:cNvPr id="19968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68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968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8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87" name="Freeform 7"/>
            <p:cNvSpPr>
              <a:spLocks/>
            </p:cNvSpPr>
            <p:nvPr userDrawn="1"/>
          </p:nvSpPr>
          <p:spPr bwMode="hidden">
            <a:xfrm>
              <a:off x="3599" y="2477"/>
              <a:ext cx="186" cy="120"/>
            </a:xfrm>
            <a:custGeom>
              <a:avLst/>
              <a:gdLst>
                <a:gd name="T0" fmla="*/ 185 w 185"/>
                <a:gd name="T1" fmla="*/ 0 h 120"/>
                <a:gd name="T2" fmla="*/ 185 w 185"/>
                <a:gd name="T3" fmla="*/ 6 h 120"/>
                <a:gd name="T4" fmla="*/ 185 w 185"/>
                <a:gd name="T5" fmla="*/ 18 h 120"/>
                <a:gd name="T6" fmla="*/ 185 w 185"/>
                <a:gd name="T7" fmla="*/ 36 h 120"/>
                <a:gd name="T8" fmla="*/ 179 w 185"/>
                <a:gd name="T9" fmla="*/ 54 h 120"/>
                <a:gd name="T10" fmla="*/ 161 w 185"/>
                <a:gd name="T11" fmla="*/ 72 h 120"/>
                <a:gd name="T12" fmla="*/ 137 w 185"/>
                <a:gd name="T13" fmla="*/ 96 h 120"/>
                <a:gd name="T14" fmla="*/ 101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5 w 185"/>
                <a:gd name="T29" fmla="*/ 0 h 120"/>
                <a:gd name="T30" fmla="*/ 185 w 185"/>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88"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89"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7 w 526"/>
                <a:gd name="T17" fmla="*/ 179 h 275"/>
                <a:gd name="T18" fmla="*/ 209 w 526"/>
                <a:gd name="T19" fmla="*/ 143 h 275"/>
                <a:gd name="T20" fmla="*/ 251 w 526"/>
                <a:gd name="T21" fmla="*/ 120 h 275"/>
                <a:gd name="T22" fmla="*/ 299 w 526"/>
                <a:gd name="T23" fmla="*/ 96 h 275"/>
                <a:gd name="T24" fmla="*/ 394 w 526"/>
                <a:gd name="T25" fmla="*/ 48 h 275"/>
                <a:gd name="T26" fmla="*/ 442 w 526"/>
                <a:gd name="T27" fmla="*/ 30 h 275"/>
                <a:gd name="T28" fmla="*/ 478 w 526"/>
                <a:gd name="T29" fmla="*/ 12 h 275"/>
                <a:gd name="T30" fmla="*/ 502 w 526"/>
                <a:gd name="T31" fmla="*/ 6 h 275"/>
                <a:gd name="T32" fmla="*/ 520 w 526"/>
                <a:gd name="T33" fmla="*/ 0 h 275"/>
                <a:gd name="T34" fmla="*/ 526 w 526"/>
                <a:gd name="T35" fmla="*/ 0 h 275"/>
                <a:gd name="T36" fmla="*/ 520 w 526"/>
                <a:gd name="T37" fmla="*/ 6 h 275"/>
                <a:gd name="T38" fmla="*/ 508 w 526"/>
                <a:gd name="T39" fmla="*/ 12 h 275"/>
                <a:gd name="T40" fmla="*/ 484 w 526"/>
                <a:gd name="T41" fmla="*/ 24 h 275"/>
                <a:gd name="T42" fmla="*/ 460 w 526"/>
                <a:gd name="T43" fmla="*/ 42 h 275"/>
                <a:gd name="T44" fmla="*/ 436 w 526"/>
                <a:gd name="T45" fmla="*/ 54 h 275"/>
                <a:gd name="T46" fmla="*/ 394 w 526"/>
                <a:gd name="T47" fmla="*/ 78 h 275"/>
                <a:gd name="T48" fmla="*/ 340 w 526"/>
                <a:gd name="T49" fmla="*/ 108 h 275"/>
                <a:gd name="T50" fmla="*/ 275 w 526"/>
                <a:gd name="T51" fmla="*/ 143 h 275"/>
                <a:gd name="T52" fmla="*/ 131 w 526"/>
                <a:gd name="T53" fmla="*/ 221 h 275"/>
                <a:gd name="T54" fmla="*/ 65 w 526"/>
                <a:gd name="T55" fmla="*/ 251 h 275"/>
                <a:gd name="T56" fmla="*/ 0 w 526"/>
                <a:gd name="T57" fmla="*/ 275 h 275"/>
                <a:gd name="T58" fmla="*/ 0 w 526"/>
                <a:gd name="T5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90"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0 w 718"/>
                <a:gd name="T17" fmla="*/ 228 h 306"/>
                <a:gd name="T18" fmla="*/ 126 w 718"/>
                <a:gd name="T19" fmla="*/ 228 h 306"/>
                <a:gd name="T20" fmla="*/ 144 w 718"/>
                <a:gd name="T21" fmla="*/ 222 h 306"/>
                <a:gd name="T22" fmla="*/ 168 w 718"/>
                <a:gd name="T23" fmla="*/ 216 h 306"/>
                <a:gd name="T24" fmla="*/ 198 w 718"/>
                <a:gd name="T25" fmla="*/ 204 h 306"/>
                <a:gd name="T26" fmla="*/ 275 w 718"/>
                <a:gd name="T27" fmla="*/ 180 h 306"/>
                <a:gd name="T28" fmla="*/ 371 w 718"/>
                <a:gd name="T29" fmla="*/ 156 h 306"/>
                <a:gd name="T30" fmla="*/ 461 w 718"/>
                <a:gd name="T31" fmla="*/ 126 h 306"/>
                <a:gd name="T32" fmla="*/ 544 w 718"/>
                <a:gd name="T33" fmla="*/ 102 h 306"/>
                <a:gd name="T34" fmla="*/ 574 w 718"/>
                <a:gd name="T35" fmla="*/ 90 h 306"/>
                <a:gd name="T36" fmla="*/ 604 w 718"/>
                <a:gd name="T37" fmla="*/ 84 h 306"/>
                <a:gd name="T38" fmla="*/ 622 w 718"/>
                <a:gd name="T39" fmla="*/ 78 h 306"/>
                <a:gd name="T40" fmla="*/ 628 w 718"/>
                <a:gd name="T41" fmla="*/ 72 h 306"/>
                <a:gd name="T42" fmla="*/ 634 w 718"/>
                <a:gd name="T43" fmla="*/ 66 h 306"/>
                <a:gd name="T44" fmla="*/ 652 w 718"/>
                <a:gd name="T45" fmla="*/ 60 h 306"/>
                <a:gd name="T46" fmla="*/ 694 w 718"/>
                <a:gd name="T47" fmla="*/ 30 h 306"/>
                <a:gd name="T48" fmla="*/ 712 w 718"/>
                <a:gd name="T49" fmla="*/ 18 h 306"/>
                <a:gd name="T50" fmla="*/ 718 w 718"/>
                <a:gd name="T51" fmla="*/ 6 h 306"/>
                <a:gd name="T52" fmla="*/ 712 w 718"/>
                <a:gd name="T53" fmla="*/ 0 h 306"/>
                <a:gd name="T54" fmla="*/ 688 w 718"/>
                <a:gd name="T55" fmla="*/ 0 h 306"/>
                <a:gd name="T56" fmla="*/ 628 w 718"/>
                <a:gd name="T57" fmla="*/ 0 h 306"/>
                <a:gd name="T58" fmla="*/ 580 w 718"/>
                <a:gd name="T59" fmla="*/ 0 h 306"/>
                <a:gd name="T60" fmla="*/ 544 w 718"/>
                <a:gd name="T61" fmla="*/ 0 h 306"/>
                <a:gd name="T62" fmla="*/ 514 w 718"/>
                <a:gd name="T63" fmla="*/ 18 h 306"/>
                <a:gd name="T64" fmla="*/ 485 w 718"/>
                <a:gd name="T65" fmla="*/ 42 h 306"/>
                <a:gd name="T66" fmla="*/ 467 w 718"/>
                <a:gd name="T67" fmla="*/ 54 h 306"/>
                <a:gd name="T68" fmla="*/ 449 w 718"/>
                <a:gd name="T69" fmla="*/ 60 h 306"/>
                <a:gd name="T70" fmla="*/ 425 w 718"/>
                <a:gd name="T71" fmla="*/ 60 h 306"/>
                <a:gd name="T72" fmla="*/ 389 w 718"/>
                <a:gd name="T73" fmla="*/ 66 h 306"/>
                <a:gd name="T74" fmla="*/ 347 w 718"/>
                <a:gd name="T75" fmla="*/ 84 h 306"/>
                <a:gd name="T76" fmla="*/ 311 w 718"/>
                <a:gd name="T77" fmla="*/ 108 h 306"/>
                <a:gd name="T78" fmla="*/ 287 w 718"/>
                <a:gd name="T79" fmla="*/ 126 h 306"/>
                <a:gd name="T80" fmla="*/ 275 w 718"/>
                <a:gd name="T81" fmla="*/ 132 h 306"/>
                <a:gd name="T82" fmla="*/ 257 w 718"/>
                <a:gd name="T83" fmla="*/ 138 h 306"/>
                <a:gd name="T84" fmla="*/ 221 w 718"/>
                <a:gd name="T85" fmla="*/ 138 h 306"/>
                <a:gd name="T86" fmla="*/ 186 w 718"/>
                <a:gd name="T87" fmla="*/ 138 h 306"/>
                <a:gd name="T88" fmla="*/ 180 w 718"/>
                <a:gd name="T89" fmla="*/ 138 h 306"/>
                <a:gd name="T90" fmla="*/ 174 w 718"/>
                <a:gd name="T91" fmla="*/ 138 h 306"/>
                <a:gd name="T92" fmla="*/ 114 w 718"/>
                <a:gd name="T93" fmla="*/ 162 h 306"/>
                <a:gd name="T94" fmla="*/ 48 w 718"/>
                <a:gd name="T95" fmla="*/ 216 h 306"/>
                <a:gd name="T96" fmla="*/ 48 w 718"/>
                <a:gd name="T97" fmla="*/ 21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91" name="Freeform 11"/>
            <p:cNvSpPr>
              <a:spLocks/>
            </p:cNvSpPr>
            <p:nvPr userDrawn="1"/>
          </p:nvSpPr>
          <p:spPr bwMode="hidden">
            <a:xfrm>
              <a:off x="3358" y="1890"/>
              <a:ext cx="2400" cy="881"/>
            </a:xfrm>
            <a:custGeom>
              <a:avLst/>
              <a:gdLst>
                <a:gd name="T0" fmla="*/ 2231 w 2392"/>
                <a:gd name="T1" fmla="*/ 54 h 881"/>
                <a:gd name="T2" fmla="*/ 2189 w 2392"/>
                <a:gd name="T3" fmla="*/ 54 h 881"/>
                <a:gd name="T4" fmla="*/ 2147 w 2392"/>
                <a:gd name="T5" fmla="*/ 66 h 881"/>
                <a:gd name="T6" fmla="*/ 2021 w 2392"/>
                <a:gd name="T7" fmla="*/ 101 h 881"/>
                <a:gd name="T8" fmla="*/ 1956 w 2392"/>
                <a:gd name="T9" fmla="*/ 119 h 881"/>
                <a:gd name="T10" fmla="*/ 1860 w 2392"/>
                <a:gd name="T11" fmla="*/ 167 h 881"/>
                <a:gd name="T12" fmla="*/ 1836 w 2392"/>
                <a:gd name="T13" fmla="*/ 245 h 881"/>
                <a:gd name="T14" fmla="*/ 1842 w 2392"/>
                <a:gd name="T15" fmla="*/ 305 h 881"/>
                <a:gd name="T16" fmla="*/ 1758 w 2392"/>
                <a:gd name="T17" fmla="*/ 317 h 881"/>
                <a:gd name="T18" fmla="*/ 1597 w 2392"/>
                <a:gd name="T19" fmla="*/ 263 h 881"/>
                <a:gd name="T20" fmla="*/ 1507 w 2392"/>
                <a:gd name="T21" fmla="*/ 257 h 881"/>
                <a:gd name="T22" fmla="*/ 1399 w 2392"/>
                <a:gd name="T23" fmla="*/ 311 h 881"/>
                <a:gd name="T24" fmla="*/ 1334 w 2392"/>
                <a:gd name="T25" fmla="*/ 353 h 881"/>
                <a:gd name="T26" fmla="*/ 1310 w 2392"/>
                <a:gd name="T27" fmla="*/ 359 h 881"/>
                <a:gd name="T28" fmla="*/ 1214 w 2392"/>
                <a:gd name="T29" fmla="*/ 371 h 881"/>
                <a:gd name="T30" fmla="*/ 1160 w 2392"/>
                <a:gd name="T31" fmla="*/ 365 h 881"/>
                <a:gd name="T32" fmla="*/ 1053 w 2392"/>
                <a:gd name="T33" fmla="*/ 371 h 881"/>
                <a:gd name="T34" fmla="*/ 957 w 2392"/>
                <a:gd name="T35" fmla="*/ 383 h 881"/>
                <a:gd name="T36" fmla="*/ 921 w 2392"/>
                <a:gd name="T37" fmla="*/ 401 h 881"/>
                <a:gd name="T38" fmla="*/ 819 w 2392"/>
                <a:gd name="T39" fmla="*/ 419 h 881"/>
                <a:gd name="T40" fmla="*/ 778 w 2392"/>
                <a:gd name="T41" fmla="*/ 419 h 881"/>
                <a:gd name="T42" fmla="*/ 664 w 2392"/>
                <a:gd name="T43" fmla="*/ 437 h 881"/>
                <a:gd name="T44" fmla="*/ 598 w 2392"/>
                <a:gd name="T45" fmla="*/ 473 h 881"/>
                <a:gd name="T46" fmla="*/ 503 w 2392"/>
                <a:gd name="T47" fmla="*/ 467 h 881"/>
                <a:gd name="T48" fmla="*/ 431 w 2392"/>
                <a:gd name="T49" fmla="*/ 491 h 881"/>
                <a:gd name="T50" fmla="*/ 413 w 2392"/>
                <a:gd name="T51" fmla="*/ 539 h 881"/>
                <a:gd name="T52" fmla="*/ 347 w 2392"/>
                <a:gd name="T53" fmla="*/ 569 h 881"/>
                <a:gd name="T54" fmla="*/ 222 w 2392"/>
                <a:gd name="T55" fmla="*/ 599 h 881"/>
                <a:gd name="T56" fmla="*/ 138 w 2392"/>
                <a:gd name="T57" fmla="*/ 647 h 881"/>
                <a:gd name="T58" fmla="*/ 108 w 2392"/>
                <a:gd name="T59" fmla="*/ 659 h 881"/>
                <a:gd name="T60" fmla="*/ 0 w 2392"/>
                <a:gd name="T61" fmla="*/ 671 h 881"/>
                <a:gd name="T62" fmla="*/ 84 w 2392"/>
                <a:gd name="T63" fmla="*/ 695 h 881"/>
                <a:gd name="T64" fmla="*/ 263 w 2392"/>
                <a:gd name="T65" fmla="*/ 653 h 881"/>
                <a:gd name="T66" fmla="*/ 473 w 2392"/>
                <a:gd name="T67" fmla="*/ 569 h 881"/>
                <a:gd name="T68" fmla="*/ 568 w 2392"/>
                <a:gd name="T69" fmla="*/ 521 h 881"/>
                <a:gd name="T70" fmla="*/ 646 w 2392"/>
                <a:gd name="T71" fmla="*/ 515 h 881"/>
                <a:gd name="T72" fmla="*/ 873 w 2392"/>
                <a:gd name="T73" fmla="*/ 461 h 881"/>
                <a:gd name="T74" fmla="*/ 1148 w 2392"/>
                <a:gd name="T75" fmla="*/ 425 h 881"/>
                <a:gd name="T76" fmla="*/ 1292 w 2392"/>
                <a:gd name="T77" fmla="*/ 461 h 881"/>
                <a:gd name="T78" fmla="*/ 1417 w 2392"/>
                <a:gd name="T79" fmla="*/ 533 h 881"/>
                <a:gd name="T80" fmla="*/ 1435 w 2392"/>
                <a:gd name="T81" fmla="*/ 617 h 881"/>
                <a:gd name="T82" fmla="*/ 1376 w 2392"/>
                <a:gd name="T83" fmla="*/ 653 h 881"/>
                <a:gd name="T84" fmla="*/ 1226 w 2392"/>
                <a:gd name="T85" fmla="*/ 701 h 881"/>
                <a:gd name="T86" fmla="*/ 1112 w 2392"/>
                <a:gd name="T87" fmla="*/ 755 h 881"/>
                <a:gd name="T88" fmla="*/ 1065 w 2392"/>
                <a:gd name="T89" fmla="*/ 809 h 881"/>
                <a:gd name="T90" fmla="*/ 1077 w 2392"/>
                <a:gd name="T91" fmla="*/ 869 h 881"/>
                <a:gd name="T92" fmla="*/ 1106 w 2392"/>
                <a:gd name="T93" fmla="*/ 881 h 881"/>
                <a:gd name="T94" fmla="*/ 1208 w 2392"/>
                <a:gd name="T95" fmla="*/ 869 h 881"/>
                <a:gd name="T96" fmla="*/ 1388 w 2392"/>
                <a:gd name="T97" fmla="*/ 857 h 881"/>
                <a:gd name="T98" fmla="*/ 1441 w 2392"/>
                <a:gd name="T99" fmla="*/ 851 h 881"/>
                <a:gd name="T100" fmla="*/ 1483 w 2392"/>
                <a:gd name="T101" fmla="*/ 833 h 881"/>
                <a:gd name="T102" fmla="*/ 1675 w 2392"/>
                <a:gd name="T103" fmla="*/ 743 h 881"/>
                <a:gd name="T104" fmla="*/ 1806 w 2392"/>
                <a:gd name="T105" fmla="*/ 689 h 881"/>
                <a:gd name="T106" fmla="*/ 1884 w 2392"/>
                <a:gd name="T107" fmla="*/ 581 h 881"/>
                <a:gd name="T108" fmla="*/ 2039 w 2392"/>
                <a:gd name="T109" fmla="*/ 389 h 881"/>
                <a:gd name="T110" fmla="*/ 2207 w 2392"/>
                <a:gd name="T111" fmla="*/ 269 h 881"/>
                <a:gd name="T112" fmla="*/ 2249 w 2392"/>
                <a:gd name="T113" fmla="*/ 239 h 881"/>
                <a:gd name="T114" fmla="*/ 2392 w 2392"/>
                <a:gd name="T115" fmla="*/ 0 h 881"/>
                <a:gd name="T116" fmla="*/ 2302 w 2392"/>
                <a:gd name="T117" fmla="*/ 36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92" h="881">
                  <a:moveTo>
                    <a:pt x="2302" y="36"/>
                  </a:moveTo>
                  <a:lnTo>
                    <a:pt x="2266" y="48"/>
                  </a:lnTo>
                  <a:lnTo>
                    <a:pt x="2231" y="54"/>
                  </a:lnTo>
                  <a:lnTo>
                    <a:pt x="2201" y="54"/>
                  </a:lnTo>
                  <a:lnTo>
                    <a:pt x="2195" y="54"/>
                  </a:lnTo>
                  <a:lnTo>
                    <a:pt x="2189"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249" y="239"/>
                  </a:lnTo>
                  <a:lnTo>
                    <a:pt x="2392" y="167"/>
                  </a:lnTo>
                  <a:lnTo>
                    <a:pt x="2392" y="60"/>
                  </a:lnTo>
                  <a:lnTo>
                    <a:pt x="2392" y="0"/>
                  </a:lnTo>
                  <a:lnTo>
                    <a:pt x="2344" y="18"/>
                  </a:lnTo>
                  <a:lnTo>
                    <a:pt x="2302" y="36"/>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92"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93" name="Freeform 13"/>
            <p:cNvSpPr>
              <a:spLocks/>
            </p:cNvSpPr>
            <p:nvPr userDrawn="1"/>
          </p:nvSpPr>
          <p:spPr bwMode="hidden">
            <a:xfrm>
              <a:off x="5327" y="1642"/>
              <a:ext cx="5" cy="1"/>
            </a:xfrm>
            <a:custGeom>
              <a:avLst/>
              <a:gdLst>
                <a:gd name="T0" fmla="*/ 0 w 5"/>
                <a:gd name="T1" fmla="*/ 5 w 5"/>
                <a:gd name="T2" fmla="*/ 0 w 5"/>
                <a:gd name="T3" fmla="*/ 0 w 5"/>
              </a:gdLst>
              <a:ahLst/>
              <a:cxnLst>
                <a:cxn ang="0">
                  <a:pos x="T0" y="0"/>
                </a:cxn>
                <a:cxn ang="0">
                  <a:pos x="T1" y="0"/>
                </a:cxn>
                <a:cxn ang="0">
                  <a:pos x="T2" y="0"/>
                </a:cxn>
                <a:cxn ang="0">
                  <a:pos x="T3" y="0"/>
                </a:cxn>
              </a:cxnLst>
              <a:rect l="0" t="0" r="r" b="b"/>
              <a:pathLst>
                <a:path w="5">
                  <a:moveTo>
                    <a:pt x="0" y="0"/>
                  </a:moveTo>
                  <a:lnTo>
                    <a:pt x="5" y="0"/>
                  </a:lnTo>
                  <a:lnTo>
                    <a:pt x="0"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94"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95"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96"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97"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08"/>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sp>
        <p:nvSpPr>
          <p:cNvPr id="199698" name="Rectangle 18"/>
          <p:cNvSpPr>
            <a:spLocks noGrp="1" noChangeArrowheads="1"/>
          </p:cNvSpPr>
          <p:nvPr>
            <p:ph type="ctrTitle" sz="quarter"/>
          </p:nvPr>
        </p:nvSpPr>
        <p:spPr>
          <a:xfrm>
            <a:off x="685800" y="1768475"/>
            <a:ext cx="7772400" cy="1736725"/>
          </a:xfrm>
        </p:spPr>
        <p:txBody>
          <a:bodyPr anchor="b"/>
          <a:lstStyle>
            <a:lvl1pPr>
              <a:defRPr sz="5400"/>
            </a:lvl1pPr>
          </a:lstStyle>
          <a:p>
            <a:pPr lvl="0"/>
            <a:r>
              <a:rPr lang="en-US" noProof="0" smtClean="0"/>
              <a:t>Click to edit Master title style</a:t>
            </a:r>
          </a:p>
        </p:txBody>
      </p:sp>
      <p:sp>
        <p:nvSpPr>
          <p:cNvPr id="199699" name="Rectangle 19"/>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noProof="0" smtClean="0"/>
              <a:t>Click to edit Master subtitle style</a:t>
            </a:r>
          </a:p>
        </p:txBody>
      </p:sp>
      <p:sp>
        <p:nvSpPr>
          <p:cNvPr id="199700" name="Rectangle 20"/>
          <p:cNvSpPr>
            <a:spLocks noGrp="1" noChangeArrowheads="1"/>
          </p:cNvSpPr>
          <p:nvPr>
            <p:ph type="dt" sz="quarter" idx="2"/>
          </p:nvPr>
        </p:nvSpPr>
        <p:spPr/>
        <p:txBody>
          <a:bodyPr/>
          <a:lstStyle>
            <a:lvl1pPr>
              <a:defRPr/>
            </a:lvl1pPr>
          </a:lstStyle>
          <a:p>
            <a:endParaRPr lang="en-US"/>
          </a:p>
        </p:txBody>
      </p:sp>
      <p:sp>
        <p:nvSpPr>
          <p:cNvPr id="199701" name="Rectangle 21"/>
          <p:cNvSpPr>
            <a:spLocks noGrp="1" noChangeArrowheads="1"/>
          </p:cNvSpPr>
          <p:nvPr>
            <p:ph type="ftr" sz="quarter" idx="3"/>
          </p:nvPr>
        </p:nvSpPr>
        <p:spPr/>
        <p:txBody>
          <a:bodyPr/>
          <a:lstStyle>
            <a:lvl1pPr>
              <a:defRPr/>
            </a:lvl1pPr>
          </a:lstStyle>
          <a:p>
            <a:endParaRPr lang="en-US"/>
          </a:p>
        </p:txBody>
      </p:sp>
      <p:sp>
        <p:nvSpPr>
          <p:cNvPr id="199702" name="Rectangle 22"/>
          <p:cNvSpPr>
            <a:spLocks noGrp="1" noChangeArrowheads="1"/>
          </p:cNvSpPr>
          <p:nvPr>
            <p:ph type="sldNum" sz="quarter" idx="4"/>
          </p:nvPr>
        </p:nvSpPr>
        <p:spPr/>
        <p:txBody>
          <a:bodyPr/>
          <a:lstStyle>
            <a:lvl1pPr>
              <a:defRPr/>
            </a:lvl1pPr>
          </a:lstStyle>
          <a:p>
            <a:fld id="{F5C5494D-1559-4A73-B34B-163E8A966ED8}" type="slidenum">
              <a:rPr lang="en-US"/>
              <a:pPr/>
              <a:t>‹#›</a:t>
            </a:fld>
            <a:endParaRPr lang="en-US"/>
          </a:p>
        </p:txBody>
      </p:sp>
    </p:spTree>
  </p:cSld>
  <p:clrMapOvr>
    <a:masterClrMapping/>
  </p:clrMapOvr>
  <p:transition advClick="0" advTm="7000"/>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AF159E5-D6AC-4D39-BB23-288DE07CF8D5}" type="slidenum">
              <a:rPr lang="en-US"/>
              <a:pPr/>
              <a:t>‹#›</a:t>
            </a:fld>
            <a:endParaRPr lang="en-US"/>
          </a:p>
        </p:txBody>
      </p:sp>
    </p:spTree>
    <p:extLst>
      <p:ext uri="{BB962C8B-B14F-4D97-AF65-F5344CB8AC3E}">
        <p14:creationId xmlns:p14="http://schemas.microsoft.com/office/powerpoint/2010/main" val="878593281"/>
      </p:ext>
    </p:extLst>
  </p:cSld>
  <p:clrMapOvr>
    <a:masterClrMapping/>
  </p:clrMapOvr>
  <p:transition advClick="0" advTm="700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736D48E-7159-485C-A8CD-5EF00DD769B8}" type="slidenum">
              <a:rPr lang="en-US"/>
              <a:pPr/>
              <a:t>‹#›</a:t>
            </a:fld>
            <a:endParaRPr lang="en-US"/>
          </a:p>
        </p:txBody>
      </p:sp>
    </p:spTree>
    <p:extLst>
      <p:ext uri="{BB962C8B-B14F-4D97-AF65-F5344CB8AC3E}">
        <p14:creationId xmlns:p14="http://schemas.microsoft.com/office/powerpoint/2010/main" val="4273970330"/>
      </p:ext>
    </p:extLst>
  </p:cSld>
  <p:clrMapOvr>
    <a:masterClrMapping/>
  </p:clrMapOvr>
  <p:transition advClick="0" advTm="700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0"/>
            <a:ext cx="4038600" cy="4495800"/>
          </a:xfrm>
        </p:spPr>
        <p:txBody>
          <a:bodyPr/>
          <a:lstStyle/>
          <a:p>
            <a:r>
              <a:rPr lang="en-US" smtClean="0"/>
              <a:t>Click icon to add media</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4F5B464C-9920-4582-BC5B-8A9C08A3E79D}" type="slidenum">
              <a:rPr lang="en-US"/>
              <a:pPr/>
              <a:t>‹#›</a:t>
            </a:fld>
            <a:endParaRPr lang="en-US"/>
          </a:p>
        </p:txBody>
      </p:sp>
    </p:spTree>
    <p:extLst>
      <p:ext uri="{BB962C8B-B14F-4D97-AF65-F5344CB8AC3E}">
        <p14:creationId xmlns:p14="http://schemas.microsoft.com/office/powerpoint/2010/main" val="1603629864"/>
      </p:ext>
    </p:extLst>
  </p:cSld>
  <p:clrMapOvr>
    <a:masterClrMapping/>
  </p:clrMapOvr>
  <p:transition advClick="0" advTm="7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FB14A76-4942-4DB6-9804-E6DEAFEAD9FA}" type="slidenum">
              <a:rPr lang="en-US"/>
              <a:pPr/>
              <a:t>‹#›</a:t>
            </a:fld>
            <a:endParaRPr lang="en-US"/>
          </a:p>
        </p:txBody>
      </p:sp>
    </p:spTree>
    <p:extLst>
      <p:ext uri="{BB962C8B-B14F-4D97-AF65-F5344CB8AC3E}">
        <p14:creationId xmlns:p14="http://schemas.microsoft.com/office/powerpoint/2010/main" val="1922960921"/>
      </p:ext>
    </p:extLst>
  </p:cSld>
  <p:clrMapOvr>
    <a:masterClrMapping/>
  </p:clrMapOvr>
  <p:transition advClick="0" advTm="7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DEB4E25-E028-4DD8-A060-65BF575D9BD4}" type="slidenum">
              <a:rPr lang="en-US"/>
              <a:pPr/>
              <a:t>‹#›</a:t>
            </a:fld>
            <a:endParaRPr lang="en-US"/>
          </a:p>
        </p:txBody>
      </p:sp>
    </p:spTree>
    <p:extLst>
      <p:ext uri="{BB962C8B-B14F-4D97-AF65-F5344CB8AC3E}">
        <p14:creationId xmlns:p14="http://schemas.microsoft.com/office/powerpoint/2010/main" val="2173144617"/>
      </p:ext>
    </p:extLst>
  </p:cSld>
  <p:clrMapOvr>
    <a:masterClrMapping/>
  </p:clrMapOvr>
  <p:transition advClick="0" advTm="7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3BC7AF-34B1-4713-96E1-C1DF0E5C1E4C}" type="slidenum">
              <a:rPr lang="en-US"/>
              <a:pPr/>
              <a:t>‹#›</a:t>
            </a:fld>
            <a:endParaRPr lang="en-US"/>
          </a:p>
        </p:txBody>
      </p:sp>
    </p:spTree>
    <p:extLst>
      <p:ext uri="{BB962C8B-B14F-4D97-AF65-F5344CB8AC3E}">
        <p14:creationId xmlns:p14="http://schemas.microsoft.com/office/powerpoint/2010/main" val="1016631865"/>
      </p:ext>
    </p:extLst>
  </p:cSld>
  <p:clrMapOvr>
    <a:masterClrMapping/>
  </p:clrMapOvr>
  <p:transition advClick="0" advTm="7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079993F-E4B5-4541-8226-273870E13A5F}" type="slidenum">
              <a:rPr lang="en-US"/>
              <a:pPr/>
              <a:t>‹#›</a:t>
            </a:fld>
            <a:endParaRPr lang="en-US"/>
          </a:p>
        </p:txBody>
      </p:sp>
    </p:spTree>
    <p:extLst>
      <p:ext uri="{BB962C8B-B14F-4D97-AF65-F5344CB8AC3E}">
        <p14:creationId xmlns:p14="http://schemas.microsoft.com/office/powerpoint/2010/main" val="1069310880"/>
      </p:ext>
    </p:extLst>
  </p:cSld>
  <p:clrMapOvr>
    <a:masterClrMapping/>
  </p:clrMapOvr>
  <p:transition advClick="0" advTm="70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94A3E0B-4371-4DE1-932F-B07118DA3918}" type="slidenum">
              <a:rPr lang="en-US"/>
              <a:pPr/>
              <a:t>‹#›</a:t>
            </a:fld>
            <a:endParaRPr lang="en-US"/>
          </a:p>
        </p:txBody>
      </p:sp>
    </p:spTree>
    <p:extLst>
      <p:ext uri="{BB962C8B-B14F-4D97-AF65-F5344CB8AC3E}">
        <p14:creationId xmlns:p14="http://schemas.microsoft.com/office/powerpoint/2010/main" val="569934479"/>
      </p:ext>
    </p:extLst>
  </p:cSld>
  <p:clrMapOvr>
    <a:masterClrMapping/>
  </p:clrMapOvr>
  <p:transition advClick="0" advTm="70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DE45074-0FEC-414A-9923-57A0BD0D6437}" type="slidenum">
              <a:rPr lang="en-US"/>
              <a:pPr/>
              <a:t>‹#›</a:t>
            </a:fld>
            <a:endParaRPr lang="en-US"/>
          </a:p>
        </p:txBody>
      </p:sp>
    </p:spTree>
    <p:extLst>
      <p:ext uri="{BB962C8B-B14F-4D97-AF65-F5344CB8AC3E}">
        <p14:creationId xmlns:p14="http://schemas.microsoft.com/office/powerpoint/2010/main" val="1067630777"/>
      </p:ext>
    </p:extLst>
  </p:cSld>
  <p:clrMapOvr>
    <a:masterClrMapping/>
  </p:clrMapOvr>
  <p:transition advClick="0" advTm="700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C06BF66-E49A-41B1-A959-74A25F110D04}" type="slidenum">
              <a:rPr lang="en-US"/>
              <a:pPr/>
              <a:t>‹#›</a:t>
            </a:fld>
            <a:endParaRPr lang="en-US"/>
          </a:p>
        </p:txBody>
      </p:sp>
    </p:spTree>
    <p:extLst>
      <p:ext uri="{BB962C8B-B14F-4D97-AF65-F5344CB8AC3E}">
        <p14:creationId xmlns:p14="http://schemas.microsoft.com/office/powerpoint/2010/main" val="2799982147"/>
      </p:ext>
    </p:extLst>
  </p:cSld>
  <p:clrMapOvr>
    <a:masterClrMapping/>
  </p:clrMapOvr>
  <p:transition advClick="0" advTm="700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86DF1A-F852-4E56-AEA3-D570AD6A7082}" type="slidenum">
              <a:rPr lang="en-US"/>
              <a:pPr/>
              <a:t>‹#›</a:t>
            </a:fld>
            <a:endParaRPr lang="en-US"/>
          </a:p>
        </p:txBody>
      </p:sp>
    </p:spTree>
    <p:extLst>
      <p:ext uri="{BB962C8B-B14F-4D97-AF65-F5344CB8AC3E}">
        <p14:creationId xmlns:p14="http://schemas.microsoft.com/office/powerpoint/2010/main" val="2560226892"/>
      </p:ext>
    </p:extLst>
  </p:cSld>
  <p:clrMapOvr>
    <a:masterClrMapping/>
  </p:clrMapOvr>
  <p:transition advClick="0" advTm="7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Horz">
          <a:fgClr>
            <a:schemeClr val="bg2"/>
          </a:fgClr>
          <a:bgClr>
            <a:schemeClr val="bg1"/>
          </a:bgClr>
        </a:pattFill>
        <a:effectLst/>
      </p:bgPr>
    </p:bg>
    <p:spTree>
      <p:nvGrpSpPr>
        <p:cNvPr id="1" name=""/>
        <p:cNvGrpSpPr/>
        <p:nvPr/>
      </p:nvGrpSpPr>
      <p:grpSpPr>
        <a:xfrm>
          <a:off x="0" y="0"/>
          <a:ext cx="0" cy="0"/>
          <a:chOff x="0" y="0"/>
          <a:chExt cx="0" cy="0"/>
        </a:xfrm>
      </p:grpSpPr>
      <p:grpSp>
        <p:nvGrpSpPr>
          <p:cNvPr id="198658" name="Group 2"/>
          <p:cNvGrpSpPr>
            <a:grpSpLocks/>
          </p:cNvGrpSpPr>
          <p:nvPr/>
        </p:nvGrpSpPr>
        <p:grpSpPr bwMode="auto">
          <a:xfrm>
            <a:off x="0" y="2438400"/>
            <a:ext cx="9144000" cy="4046538"/>
            <a:chOff x="0" y="1536"/>
            <a:chExt cx="5760" cy="2549"/>
          </a:xfrm>
        </p:grpSpPr>
        <p:sp>
          <p:nvSpPr>
            <p:cNvPr id="198659"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660"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661"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62"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63" name="Freeform 7"/>
            <p:cNvSpPr>
              <a:spLocks/>
            </p:cNvSpPr>
            <p:nvPr userDrawn="1"/>
          </p:nvSpPr>
          <p:spPr bwMode="hidden">
            <a:xfrm>
              <a:off x="3599" y="2477"/>
              <a:ext cx="186" cy="120"/>
            </a:xfrm>
            <a:custGeom>
              <a:avLst/>
              <a:gdLst>
                <a:gd name="T0" fmla="*/ 185 w 185"/>
                <a:gd name="T1" fmla="*/ 0 h 120"/>
                <a:gd name="T2" fmla="*/ 185 w 185"/>
                <a:gd name="T3" fmla="*/ 6 h 120"/>
                <a:gd name="T4" fmla="*/ 185 w 185"/>
                <a:gd name="T5" fmla="*/ 18 h 120"/>
                <a:gd name="T6" fmla="*/ 185 w 185"/>
                <a:gd name="T7" fmla="*/ 36 h 120"/>
                <a:gd name="T8" fmla="*/ 179 w 185"/>
                <a:gd name="T9" fmla="*/ 54 h 120"/>
                <a:gd name="T10" fmla="*/ 161 w 185"/>
                <a:gd name="T11" fmla="*/ 72 h 120"/>
                <a:gd name="T12" fmla="*/ 137 w 185"/>
                <a:gd name="T13" fmla="*/ 96 h 120"/>
                <a:gd name="T14" fmla="*/ 101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5 w 185"/>
                <a:gd name="T29" fmla="*/ 0 h 120"/>
                <a:gd name="T30" fmla="*/ 185 w 185"/>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64"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65"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7 w 526"/>
                <a:gd name="T17" fmla="*/ 179 h 275"/>
                <a:gd name="T18" fmla="*/ 209 w 526"/>
                <a:gd name="T19" fmla="*/ 143 h 275"/>
                <a:gd name="T20" fmla="*/ 251 w 526"/>
                <a:gd name="T21" fmla="*/ 120 h 275"/>
                <a:gd name="T22" fmla="*/ 299 w 526"/>
                <a:gd name="T23" fmla="*/ 96 h 275"/>
                <a:gd name="T24" fmla="*/ 394 w 526"/>
                <a:gd name="T25" fmla="*/ 48 h 275"/>
                <a:gd name="T26" fmla="*/ 442 w 526"/>
                <a:gd name="T27" fmla="*/ 30 h 275"/>
                <a:gd name="T28" fmla="*/ 478 w 526"/>
                <a:gd name="T29" fmla="*/ 12 h 275"/>
                <a:gd name="T30" fmla="*/ 502 w 526"/>
                <a:gd name="T31" fmla="*/ 6 h 275"/>
                <a:gd name="T32" fmla="*/ 520 w 526"/>
                <a:gd name="T33" fmla="*/ 0 h 275"/>
                <a:gd name="T34" fmla="*/ 526 w 526"/>
                <a:gd name="T35" fmla="*/ 0 h 275"/>
                <a:gd name="T36" fmla="*/ 520 w 526"/>
                <a:gd name="T37" fmla="*/ 6 h 275"/>
                <a:gd name="T38" fmla="*/ 508 w 526"/>
                <a:gd name="T39" fmla="*/ 12 h 275"/>
                <a:gd name="T40" fmla="*/ 484 w 526"/>
                <a:gd name="T41" fmla="*/ 24 h 275"/>
                <a:gd name="T42" fmla="*/ 460 w 526"/>
                <a:gd name="T43" fmla="*/ 42 h 275"/>
                <a:gd name="T44" fmla="*/ 436 w 526"/>
                <a:gd name="T45" fmla="*/ 54 h 275"/>
                <a:gd name="T46" fmla="*/ 394 w 526"/>
                <a:gd name="T47" fmla="*/ 78 h 275"/>
                <a:gd name="T48" fmla="*/ 340 w 526"/>
                <a:gd name="T49" fmla="*/ 108 h 275"/>
                <a:gd name="T50" fmla="*/ 275 w 526"/>
                <a:gd name="T51" fmla="*/ 143 h 275"/>
                <a:gd name="T52" fmla="*/ 131 w 526"/>
                <a:gd name="T53" fmla="*/ 221 h 275"/>
                <a:gd name="T54" fmla="*/ 65 w 526"/>
                <a:gd name="T55" fmla="*/ 251 h 275"/>
                <a:gd name="T56" fmla="*/ 0 w 526"/>
                <a:gd name="T57" fmla="*/ 275 h 275"/>
                <a:gd name="T58" fmla="*/ 0 w 526"/>
                <a:gd name="T5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66"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0 w 718"/>
                <a:gd name="T17" fmla="*/ 228 h 306"/>
                <a:gd name="T18" fmla="*/ 126 w 718"/>
                <a:gd name="T19" fmla="*/ 228 h 306"/>
                <a:gd name="T20" fmla="*/ 144 w 718"/>
                <a:gd name="T21" fmla="*/ 222 h 306"/>
                <a:gd name="T22" fmla="*/ 168 w 718"/>
                <a:gd name="T23" fmla="*/ 216 h 306"/>
                <a:gd name="T24" fmla="*/ 198 w 718"/>
                <a:gd name="T25" fmla="*/ 204 h 306"/>
                <a:gd name="T26" fmla="*/ 275 w 718"/>
                <a:gd name="T27" fmla="*/ 180 h 306"/>
                <a:gd name="T28" fmla="*/ 371 w 718"/>
                <a:gd name="T29" fmla="*/ 156 h 306"/>
                <a:gd name="T30" fmla="*/ 461 w 718"/>
                <a:gd name="T31" fmla="*/ 126 h 306"/>
                <a:gd name="T32" fmla="*/ 544 w 718"/>
                <a:gd name="T33" fmla="*/ 102 h 306"/>
                <a:gd name="T34" fmla="*/ 574 w 718"/>
                <a:gd name="T35" fmla="*/ 90 h 306"/>
                <a:gd name="T36" fmla="*/ 604 w 718"/>
                <a:gd name="T37" fmla="*/ 84 h 306"/>
                <a:gd name="T38" fmla="*/ 622 w 718"/>
                <a:gd name="T39" fmla="*/ 78 h 306"/>
                <a:gd name="T40" fmla="*/ 628 w 718"/>
                <a:gd name="T41" fmla="*/ 72 h 306"/>
                <a:gd name="T42" fmla="*/ 634 w 718"/>
                <a:gd name="T43" fmla="*/ 66 h 306"/>
                <a:gd name="T44" fmla="*/ 652 w 718"/>
                <a:gd name="T45" fmla="*/ 60 h 306"/>
                <a:gd name="T46" fmla="*/ 694 w 718"/>
                <a:gd name="T47" fmla="*/ 30 h 306"/>
                <a:gd name="T48" fmla="*/ 712 w 718"/>
                <a:gd name="T49" fmla="*/ 18 h 306"/>
                <a:gd name="T50" fmla="*/ 718 w 718"/>
                <a:gd name="T51" fmla="*/ 6 h 306"/>
                <a:gd name="T52" fmla="*/ 712 w 718"/>
                <a:gd name="T53" fmla="*/ 0 h 306"/>
                <a:gd name="T54" fmla="*/ 688 w 718"/>
                <a:gd name="T55" fmla="*/ 0 h 306"/>
                <a:gd name="T56" fmla="*/ 628 w 718"/>
                <a:gd name="T57" fmla="*/ 0 h 306"/>
                <a:gd name="T58" fmla="*/ 580 w 718"/>
                <a:gd name="T59" fmla="*/ 0 h 306"/>
                <a:gd name="T60" fmla="*/ 544 w 718"/>
                <a:gd name="T61" fmla="*/ 0 h 306"/>
                <a:gd name="T62" fmla="*/ 514 w 718"/>
                <a:gd name="T63" fmla="*/ 18 h 306"/>
                <a:gd name="T64" fmla="*/ 485 w 718"/>
                <a:gd name="T65" fmla="*/ 42 h 306"/>
                <a:gd name="T66" fmla="*/ 467 w 718"/>
                <a:gd name="T67" fmla="*/ 54 h 306"/>
                <a:gd name="T68" fmla="*/ 449 w 718"/>
                <a:gd name="T69" fmla="*/ 60 h 306"/>
                <a:gd name="T70" fmla="*/ 425 w 718"/>
                <a:gd name="T71" fmla="*/ 60 h 306"/>
                <a:gd name="T72" fmla="*/ 389 w 718"/>
                <a:gd name="T73" fmla="*/ 66 h 306"/>
                <a:gd name="T74" fmla="*/ 347 w 718"/>
                <a:gd name="T75" fmla="*/ 84 h 306"/>
                <a:gd name="T76" fmla="*/ 311 w 718"/>
                <a:gd name="T77" fmla="*/ 108 h 306"/>
                <a:gd name="T78" fmla="*/ 287 w 718"/>
                <a:gd name="T79" fmla="*/ 126 h 306"/>
                <a:gd name="T80" fmla="*/ 275 w 718"/>
                <a:gd name="T81" fmla="*/ 132 h 306"/>
                <a:gd name="T82" fmla="*/ 257 w 718"/>
                <a:gd name="T83" fmla="*/ 138 h 306"/>
                <a:gd name="T84" fmla="*/ 221 w 718"/>
                <a:gd name="T85" fmla="*/ 138 h 306"/>
                <a:gd name="T86" fmla="*/ 186 w 718"/>
                <a:gd name="T87" fmla="*/ 138 h 306"/>
                <a:gd name="T88" fmla="*/ 180 w 718"/>
                <a:gd name="T89" fmla="*/ 138 h 306"/>
                <a:gd name="T90" fmla="*/ 174 w 718"/>
                <a:gd name="T91" fmla="*/ 138 h 306"/>
                <a:gd name="T92" fmla="*/ 114 w 718"/>
                <a:gd name="T93" fmla="*/ 162 h 306"/>
                <a:gd name="T94" fmla="*/ 48 w 718"/>
                <a:gd name="T95" fmla="*/ 216 h 306"/>
                <a:gd name="T96" fmla="*/ 48 w 718"/>
                <a:gd name="T97" fmla="*/ 21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67" name="Freeform 11"/>
            <p:cNvSpPr>
              <a:spLocks/>
            </p:cNvSpPr>
            <p:nvPr userDrawn="1"/>
          </p:nvSpPr>
          <p:spPr bwMode="hidden">
            <a:xfrm>
              <a:off x="3358" y="1890"/>
              <a:ext cx="2400" cy="881"/>
            </a:xfrm>
            <a:custGeom>
              <a:avLst/>
              <a:gdLst>
                <a:gd name="T0" fmla="*/ 2231 w 2392"/>
                <a:gd name="T1" fmla="*/ 54 h 881"/>
                <a:gd name="T2" fmla="*/ 2189 w 2392"/>
                <a:gd name="T3" fmla="*/ 54 h 881"/>
                <a:gd name="T4" fmla="*/ 2147 w 2392"/>
                <a:gd name="T5" fmla="*/ 66 h 881"/>
                <a:gd name="T6" fmla="*/ 2021 w 2392"/>
                <a:gd name="T7" fmla="*/ 101 h 881"/>
                <a:gd name="T8" fmla="*/ 1956 w 2392"/>
                <a:gd name="T9" fmla="*/ 119 h 881"/>
                <a:gd name="T10" fmla="*/ 1860 w 2392"/>
                <a:gd name="T11" fmla="*/ 167 h 881"/>
                <a:gd name="T12" fmla="*/ 1836 w 2392"/>
                <a:gd name="T13" fmla="*/ 245 h 881"/>
                <a:gd name="T14" fmla="*/ 1842 w 2392"/>
                <a:gd name="T15" fmla="*/ 305 h 881"/>
                <a:gd name="T16" fmla="*/ 1758 w 2392"/>
                <a:gd name="T17" fmla="*/ 317 h 881"/>
                <a:gd name="T18" fmla="*/ 1597 w 2392"/>
                <a:gd name="T19" fmla="*/ 263 h 881"/>
                <a:gd name="T20" fmla="*/ 1507 w 2392"/>
                <a:gd name="T21" fmla="*/ 257 h 881"/>
                <a:gd name="T22" fmla="*/ 1399 w 2392"/>
                <a:gd name="T23" fmla="*/ 311 h 881"/>
                <a:gd name="T24" fmla="*/ 1334 w 2392"/>
                <a:gd name="T25" fmla="*/ 353 h 881"/>
                <a:gd name="T26" fmla="*/ 1310 w 2392"/>
                <a:gd name="T27" fmla="*/ 359 h 881"/>
                <a:gd name="T28" fmla="*/ 1214 w 2392"/>
                <a:gd name="T29" fmla="*/ 371 h 881"/>
                <a:gd name="T30" fmla="*/ 1160 w 2392"/>
                <a:gd name="T31" fmla="*/ 365 h 881"/>
                <a:gd name="T32" fmla="*/ 1053 w 2392"/>
                <a:gd name="T33" fmla="*/ 371 h 881"/>
                <a:gd name="T34" fmla="*/ 957 w 2392"/>
                <a:gd name="T35" fmla="*/ 383 h 881"/>
                <a:gd name="T36" fmla="*/ 921 w 2392"/>
                <a:gd name="T37" fmla="*/ 401 h 881"/>
                <a:gd name="T38" fmla="*/ 819 w 2392"/>
                <a:gd name="T39" fmla="*/ 419 h 881"/>
                <a:gd name="T40" fmla="*/ 778 w 2392"/>
                <a:gd name="T41" fmla="*/ 419 h 881"/>
                <a:gd name="T42" fmla="*/ 664 w 2392"/>
                <a:gd name="T43" fmla="*/ 437 h 881"/>
                <a:gd name="T44" fmla="*/ 598 w 2392"/>
                <a:gd name="T45" fmla="*/ 473 h 881"/>
                <a:gd name="T46" fmla="*/ 503 w 2392"/>
                <a:gd name="T47" fmla="*/ 467 h 881"/>
                <a:gd name="T48" fmla="*/ 431 w 2392"/>
                <a:gd name="T49" fmla="*/ 491 h 881"/>
                <a:gd name="T50" fmla="*/ 413 w 2392"/>
                <a:gd name="T51" fmla="*/ 539 h 881"/>
                <a:gd name="T52" fmla="*/ 347 w 2392"/>
                <a:gd name="T53" fmla="*/ 569 h 881"/>
                <a:gd name="T54" fmla="*/ 222 w 2392"/>
                <a:gd name="T55" fmla="*/ 599 h 881"/>
                <a:gd name="T56" fmla="*/ 138 w 2392"/>
                <a:gd name="T57" fmla="*/ 647 h 881"/>
                <a:gd name="T58" fmla="*/ 108 w 2392"/>
                <a:gd name="T59" fmla="*/ 659 h 881"/>
                <a:gd name="T60" fmla="*/ 0 w 2392"/>
                <a:gd name="T61" fmla="*/ 671 h 881"/>
                <a:gd name="T62" fmla="*/ 84 w 2392"/>
                <a:gd name="T63" fmla="*/ 695 h 881"/>
                <a:gd name="T64" fmla="*/ 263 w 2392"/>
                <a:gd name="T65" fmla="*/ 653 h 881"/>
                <a:gd name="T66" fmla="*/ 473 w 2392"/>
                <a:gd name="T67" fmla="*/ 569 h 881"/>
                <a:gd name="T68" fmla="*/ 568 w 2392"/>
                <a:gd name="T69" fmla="*/ 521 h 881"/>
                <a:gd name="T70" fmla="*/ 646 w 2392"/>
                <a:gd name="T71" fmla="*/ 515 h 881"/>
                <a:gd name="T72" fmla="*/ 873 w 2392"/>
                <a:gd name="T73" fmla="*/ 461 h 881"/>
                <a:gd name="T74" fmla="*/ 1148 w 2392"/>
                <a:gd name="T75" fmla="*/ 425 h 881"/>
                <a:gd name="T76" fmla="*/ 1292 w 2392"/>
                <a:gd name="T77" fmla="*/ 461 h 881"/>
                <a:gd name="T78" fmla="*/ 1417 w 2392"/>
                <a:gd name="T79" fmla="*/ 533 h 881"/>
                <a:gd name="T80" fmla="*/ 1435 w 2392"/>
                <a:gd name="T81" fmla="*/ 617 h 881"/>
                <a:gd name="T82" fmla="*/ 1376 w 2392"/>
                <a:gd name="T83" fmla="*/ 653 h 881"/>
                <a:gd name="T84" fmla="*/ 1226 w 2392"/>
                <a:gd name="T85" fmla="*/ 701 h 881"/>
                <a:gd name="T86" fmla="*/ 1112 w 2392"/>
                <a:gd name="T87" fmla="*/ 755 h 881"/>
                <a:gd name="T88" fmla="*/ 1065 w 2392"/>
                <a:gd name="T89" fmla="*/ 809 h 881"/>
                <a:gd name="T90" fmla="*/ 1077 w 2392"/>
                <a:gd name="T91" fmla="*/ 869 h 881"/>
                <a:gd name="T92" fmla="*/ 1106 w 2392"/>
                <a:gd name="T93" fmla="*/ 881 h 881"/>
                <a:gd name="T94" fmla="*/ 1208 w 2392"/>
                <a:gd name="T95" fmla="*/ 869 h 881"/>
                <a:gd name="T96" fmla="*/ 1388 w 2392"/>
                <a:gd name="T97" fmla="*/ 857 h 881"/>
                <a:gd name="T98" fmla="*/ 1441 w 2392"/>
                <a:gd name="T99" fmla="*/ 851 h 881"/>
                <a:gd name="T100" fmla="*/ 1483 w 2392"/>
                <a:gd name="T101" fmla="*/ 833 h 881"/>
                <a:gd name="T102" fmla="*/ 1675 w 2392"/>
                <a:gd name="T103" fmla="*/ 743 h 881"/>
                <a:gd name="T104" fmla="*/ 1806 w 2392"/>
                <a:gd name="T105" fmla="*/ 689 h 881"/>
                <a:gd name="T106" fmla="*/ 1884 w 2392"/>
                <a:gd name="T107" fmla="*/ 581 h 881"/>
                <a:gd name="T108" fmla="*/ 2039 w 2392"/>
                <a:gd name="T109" fmla="*/ 389 h 881"/>
                <a:gd name="T110" fmla="*/ 2207 w 2392"/>
                <a:gd name="T111" fmla="*/ 269 h 881"/>
                <a:gd name="T112" fmla="*/ 2249 w 2392"/>
                <a:gd name="T113" fmla="*/ 239 h 881"/>
                <a:gd name="T114" fmla="*/ 2392 w 2392"/>
                <a:gd name="T115" fmla="*/ 0 h 881"/>
                <a:gd name="T116" fmla="*/ 2302 w 2392"/>
                <a:gd name="T117" fmla="*/ 36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92" h="881">
                  <a:moveTo>
                    <a:pt x="2302" y="36"/>
                  </a:moveTo>
                  <a:lnTo>
                    <a:pt x="2266" y="48"/>
                  </a:lnTo>
                  <a:lnTo>
                    <a:pt x="2231" y="54"/>
                  </a:lnTo>
                  <a:lnTo>
                    <a:pt x="2201" y="54"/>
                  </a:lnTo>
                  <a:lnTo>
                    <a:pt x="2195" y="54"/>
                  </a:lnTo>
                  <a:lnTo>
                    <a:pt x="2189"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249" y="239"/>
                  </a:lnTo>
                  <a:lnTo>
                    <a:pt x="2392" y="167"/>
                  </a:lnTo>
                  <a:lnTo>
                    <a:pt x="2392" y="60"/>
                  </a:lnTo>
                  <a:lnTo>
                    <a:pt x="2392" y="0"/>
                  </a:lnTo>
                  <a:lnTo>
                    <a:pt x="2344" y="18"/>
                  </a:lnTo>
                  <a:lnTo>
                    <a:pt x="2302" y="36"/>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68"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69" name="Freeform 13"/>
            <p:cNvSpPr>
              <a:spLocks/>
            </p:cNvSpPr>
            <p:nvPr userDrawn="1"/>
          </p:nvSpPr>
          <p:spPr bwMode="hidden">
            <a:xfrm>
              <a:off x="5327" y="1642"/>
              <a:ext cx="5" cy="1"/>
            </a:xfrm>
            <a:custGeom>
              <a:avLst/>
              <a:gdLst>
                <a:gd name="T0" fmla="*/ 0 w 5"/>
                <a:gd name="T1" fmla="*/ 5 w 5"/>
                <a:gd name="T2" fmla="*/ 0 w 5"/>
                <a:gd name="T3" fmla="*/ 0 w 5"/>
              </a:gdLst>
              <a:ahLst/>
              <a:cxnLst>
                <a:cxn ang="0">
                  <a:pos x="T0" y="0"/>
                </a:cxn>
                <a:cxn ang="0">
                  <a:pos x="T1" y="0"/>
                </a:cxn>
                <a:cxn ang="0">
                  <a:pos x="T2" y="0"/>
                </a:cxn>
                <a:cxn ang="0">
                  <a:pos x="T3" y="0"/>
                </a:cxn>
              </a:cxnLst>
              <a:rect l="0" t="0" r="r" b="b"/>
              <a:pathLst>
                <a:path w="5">
                  <a:moveTo>
                    <a:pt x="0" y="0"/>
                  </a:moveTo>
                  <a:lnTo>
                    <a:pt x="5" y="0"/>
                  </a:lnTo>
                  <a:lnTo>
                    <a:pt x="0"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70"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71"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72"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73"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08"/>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sp>
        <p:nvSpPr>
          <p:cNvPr id="198674" name="Rectangle 18"/>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smtClean="0"/>
              <a:t>Click to edit Master title style</a:t>
            </a:r>
          </a:p>
        </p:txBody>
      </p:sp>
      <p:sp>
        <p:nvSpPr>
          <p:cNvPr id="198675" name="Rectangle 19"/>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198676" name="Rectangle 20"/>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endParaRPr lang="en-US"/>
          </a:p>
        </p:txBody>
      </p:sp>
      <p:sp>
        <p:nvSpPr>
          <p:cNvPr id="198677" name="Rectangle 21"/>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6DDEC3CA-2EA1-419B-BD44-7A31BBC40695}" type="slidenum">
              <a:rPr lang="en-US"/>
              <a:pPr/>
              <a:t>‹#›</a:t>
            </a:fld>
            <a:endParaRPr lang="en-US"/>
          </a:p>
        </p:txBody>
      </p:sp>
      <p:sp>
        <p:nvSpPr>
          <p:cNvPr id="198678" name="Rectangle 22"/>
          <p:cNvSpPr>
            <a:spLocks noGrp="1" noChangeArrowheads="1"/>
          </p:cNvSpPr>
          <p:nvPr>
            <p:ph type="body" idx="1"/>
          </p:nvPr>
        </p:nvSpPr>
        <p:spPr bwMode="auto">
          <a:xfrm>
            <a:off x="457200" y="16002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Lst>
  <p:transition advClick="0" advTm="7000"/>
  <p:timing>
    <p:tnLst>
      <p:par>
        <p:cTn id="1" dur="indefinite" restart="never" nodeType="tmRoot"/>
      </p:par>
    </p:tnLst>
  </p:timing>
  <p:txStyles>
    <p:titleStyle>
      <a:lvl1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eaLnBrk="1" fontAlgn="base" hangingPunct="1">
        <a:spcBef>
          <a:spcPct val="20000"/>
        </a:spcBef>
        <a:spcAft>
          <a:spcPct val="0"/>
        </a:spcAft>
        <a:buClr>
          <a:schemeClr val="hlink"/>
        </a:buClr>
        <a:buChar char="•"/>
        <a:defRPr sz="3200">
          <a:solidFill>
            <a:schemeClr val="tx1"/>
          </a:solidFill>
          <a:effectLst>
            <a:outerShdw blurRad="38100" dist="38100" dir="2700000" algn="tl">
              <a:srgbClr val="FFFFFF"/>
            </a:outerShdw>
          </a:effectLst>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effectLst>
            <a:outerShdw blurRad="38100" dist="38100" dir="2700000" algn="tl">
              <a:srgbClr val="FFFFFF"/>
            </a:outerShdw>
          </a:effectLst>
          <a:latin typeface="+mn-lt"/>
        </a:defRPr>
      </a:lvl2pPr>
      <a:lvl3pPr marL="1143000" indent="-228600" algn="l" rtl="0" eaLnBrk="1" fontAlgn="base" hangingPunct="1">
        <a:spcBef>
          <a:spcPct val="20000"/>
        </a:spcBef>
        <a:spcAft>
          <a:spcPct val="0"/>
        </a:spcAft>
        <a:buClr>
          <a:schemeClr val="tx2"/>
        </a:buClr>
        <a:buChar char="•"/>
        <a:defRPr sz="2400">
          <a:solidFill>
            <a:schemeClr val="tx1"/>
          </a:solidFill>
          <a:effectLst>
            <a:outerShdw blurRad="38100" dist="38100" dir="2700000" algn="tl">
              <a:srgbClr val="FFFFFF"/>
            </a:outerShdw>
          </a:effectLst>
          <a:latin typeface="+mn-lt"/>
        </a:defRPr>
      </a:lvl3pPr>
      <a:lvl4pPr marL="1600200" indent="-228600" algn="l" rtl="0" eaLnBrk="1" fontAlgn="base" hangingPunct="1">
        <a:spcBef>
          <a:spcPct val="20000"/>
        </a:spcBef>
        <a:spcAft>
          <a:spcPct val="0"/>
        </a:spcAft>
        <a:buChar char="–"/>
        <a:defRPr sz="2000">
          <a:solidFill>
            <a:schemeClr val="tx1"/>
          </a:solidFill>
          <a:effectLst>
            <a:outerShdw blurRad="38100" dist="38100" dir="2700000" algn="tl">
              <a:srgbClr val="FFFFFF"/>
            </a:outerShdw>
          </a:effectLst>
          <a:latin typeface="+mn-lt"/>
        </a:defRPr>
      </a:lvl4pPr>
      <a:lvl5pPr marL="2057400" indent="-228600" algn="l" rtl="0" eaLnBrk="1" fontAlgn="base" hangingPunct="1">
        <a:spcBef>
          <a:spcPct val="20000"/>
        </a:spcBef>
        <a:spcAft>
          <a:spcPct val="0"/>
        </a:spcAft>
        <a:buClr>
          <a:schemeClr val="folHlink"/>
        </a:buClr>
        <a:buChar char="•"/>
        <a:defRPr sz="2000">
          <a:solidFill>
            <a:schemeClr val="tx1"/>
          </a:solidFill>
          <a:effectLst>
            <a:outerShdw blurRad="38100" dist="38100" dir="2700000" algn="tl">
              <a:srgbClr val="FFFFFF"/>
            </a:outerShdw>
          </a:effectLst>
          <a:latin typeface="+mn-lt"/>
        </a:defRPr>
      </a:lvl5pPr>
      <a:lvl6pPr marL="2514600" indent="-228600" algn="l" rtl="0" eaLnBrk="1" fontAlgn="base" hangingPunct="1">
        <a:spcBef>
          <a:spcPct val="20000"/>
        </a:spcBef>
        <a:spcAft>
          <a:spcPct val="0"/>
        </a:spcAft>
        <a:buClr>
          <a:schemeClr val="folHlink"/>
        </a:buClr>
        <a:buChar char="•"/>
        <a:defRPr sz="2000">
          <a:solidFill>
            <a:schemeClr val="tx1"/>
          </a:solidFill>
          <a:effectLst>
            <a:outerShdw blurRad="38100" dist="38100" dir="2700000" algn="tl">
              <a:srgbClr val="FFFFFF"/>
            </a:outerShdw>
          </a:effectLst>
          <a:latin typeface="+mn-lt"/>
        </a:defRPr>
      </a:lvl6pPr>
      <a:lvl7pPr marL="2971800" indent="-228600" algn="l" rtl="0" eaLnBrk="1" fontAlgn="base" hangingPunct="1">
        <a:spcBef>
          <a:spcPct val="20000"/>
        </a:spcBef>
        <a:spcAft>
          <a:spcPct val="0"/>
        </a:spcAft>
        <a:buClr>
          <a:schemeClr val="folHlink"/>
        </a:buClr>
        <a:buChar char="•"/>
        <a:defRPr sz="2000">
          <a:solidFill>
            <a:schemeClr val="tx1"/>
          </a:solidFill>
          <a:effectLst>
            <a:outerShdw blurRad="38100" dist="38100" dir="2700000" algn="tl">
              <a:srgbClr val="FFFFFF"/>
            </a:outerShdw>
          </a:effectLst>
          <a:latin typeface="+mn-lt"/>
        </a:defRPr>
      </a:lvl7pPr>
      <a:lvl8pPr marL="3429000" indent="-228600" algn="l" rtl="0" eaLnBrk="1" fontAlgn="base" hangingPunct="1">
        <a:spcBef>
          <a:spcPct val="20000"/>
        </a:spcBef>
        <a:spcAft>
          <a:spcPct val="0"/>
        </a:spcAft>
        <a:buClr>
          <a:schemeClr val="folHlink"/>
        </a:buClr>
        <a:buChar char="•"/>
        <a:defRPr sz="2000">
          <a:solidFill>
            <a:schemeClr val="tx1"/>
          </a:solidFill>
          <a:effectLst>
            <a:outerShdw blurRad="38100" dist="38100" dir="2700000" algn="tl">
              <a:srgbClr val="FFFFFF"/>
            </a:outerShdw>
          </a:effectLst>
          <a:latin typeface="+mn-lt"/>
        </a:defRPr>
      </a:lvl8pPr>
      <a:lvl9pPr marL="3886200" indent="-228600" algn="l" rtl="0" eaLnBrk="1" fontAlgn="base" hangingPunct="1">
        <a:spcBef>
          <a:spcPct val="20000"/>
        </a:spcBef>
        <a:spcAft>
          <a:spcPct val="0"/>
        </a:spcAft>
        <a:buClr>
          <a:schemeClr val="folHlink"/>
        </a:buClr>
        <a:buChar char="•"/>
        <a:defRPr sz="2000">
          <a:solidFill>
            <a:schemeClr val="tx1"/>
          </a:solidFill>
          <a:effectLst>
            <a:outerShdw blurRad="38100" dist="38100" dir="2700000" algn="tl">
              <a:srgbClr val="FFFFFF"/>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WordArt 4"/>
          <p:cNvSpPr>
            <a:spLocks noChangeArrowheads="1" noChangeShapeType="1" noTextEdit="1"/>
          </p:cNvSpPr>
          <p:nvPr/>
        </p:nvSpPr>
        <p:spPr bwMode="auto">
          <a:xfrm>
            <a:off x="1447800" y="2286000"/>
            <a:ext cx="5638800" cy="1828800"/>
          </a:xfrm>
          <a:prstGeom prst="rect">
            <a:avLst/>
          </a:prstGeom>
        </p:spPr>
        <p:txBody>
          <a:bodyPr wrap="none" fromWordArt="1">
            <a:prstTxWarp prst="textPlain">
              <a:avLst>
                <a:gd name="adj" fmla="val 50000"/>
              </a:avLst>
            </a:prstTxWarp>
          </a:bodyPr>
          <a:lstStyle/>
          <a:p>
            <a:pPr algn="ctr"/>
            <a:r>
              <a:rPr lang="en-US" sz="3600" kern="10" dirty="0">
                <a:ln w="19050">
                  <a:solidFill>
                    <a:srgbClr val="99CCFF"/>
                  </a:solidFill>
                  <a:round/>
                  <a:headEnd/>
                  <a:tailEnd/>
                </a:ln>
                <a:solidFill>
                  <a:srgbClr val="0066CC"/>
                </a:solidFill>
                <a:effectLst>
                  <a:outerShdw dist="35921" dir="2700000" algn="ctr" rotWithShape="0">
                    <a:srgbClr val="990000"/>
                  </a:outerShdw>
                </a:effectLst>
                <a:latin typeface="Impact"/>
              </a:rPr>
              <a:t>WELCOME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2000"/>
                                        <p:tgtEl>
                                          <p:spTgt spid="223236"/>
                                        </p:tgtEl>
                                      </p:cBhvr>
                                    </p:animEffect>
                                    <p:anim calcmode="lin" valueType="num">
                                      <p:cBhvr>
                                        <p:cTn id="7" dur="2000"/>
                                        <p:tgtEl>
                                          <p:spTgt spid="22323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223236"/>
                                        </p:tgtEl>
                                        <p:attrNameLst>
                                          <p:attrName>ppt_h</p:attrName>
                                        </p:attrNameLst>
                                      </p:cBhvr>
                                      <p:tavLst>
                                        <p:tav tm="0">
                                          <p:val>
                                            <p:strVal val="ppt_h"/>
                                          </p:val>
                                        </p:tav>
                                        <p:tav tm="100000">
                                          <p:val>
                                            <p:strVal val="ppt_h"/>
                                          </p:val>
                                        </p:tav>
                                      </p:tavLst>
                                    </p:anim>
                                    <p:set>
                                      <p:cBhvr>
                                        <p:cTn id="9" dur="1" fill="hold">
                                          <p:stCondLst>
                                            <p:cond delay="1999"/>
                                          </p:stCondLst>
                                        </p:cTn>
                                        <p:tgtEl>
                                          <p:spTgt spid="2232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457200" y="228600"/>
            <a:ext cx="8229600" cy="457200"/>
          </a:xfrm>
        </p:spPr>
        <p:txBody>
          <a:bodyPr/>
          <a:lstStyle/>
          <a:p>
            <a:r>
              <a:rPr lang="en-US" sz="4000">
                <a:solidFill>
                  <a:srgbClr val="DF47CD"/>
                </a:solidFill>
              </a:rPr>
              <a:t>Registration Process</a:t>
            </a:r>
          </a:p>
        </p:txBody>
      </p:sp>
      <p:sp>
        <p:nvSpPr>
          <p:cNvPr id="214019" name="Rectangle 3"/>
          <p:cNvSpPr>
            <a:spLocks noGrp="1" noChangeArrowheads="1"/>
          </p:cNvSpPr>
          <p:nvPr>
            <p:ph type="body" idx="1"/>
          </p:nvPr>
        </p:nvSpPr>
        <p:spPr/>
        <p:txBody>
          <a:bodyPr/>
          <a:lstStyle/>
          <a:p>
            <a:pPr>
              <a:buFontTx/>
              <a:buNone/>
            </a:pPr>
            <a:endParaRPr lang="en-US" dirty="0"/>
          </a:p>
        </p:txBody>
      </p:sp>
      <p:pic>
        <p:nvPicPr>
          <p:cNvPr id="214021" name="Picture 5" descr="C:\Users\papon\Desktop\proj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 y="913201"/>
            <a:ext cx="9144000" cy="5947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blinds(horizontal)">
                                      <p:cBhvr>
                                        <p:cTn id="7" dur="500"/>
                                        <p:tgtEl>
                                          <p:spTgt spid="214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457200" y="152400"/>
            <a:ext cx="8229600" cy="533400"/>
          </a:xfrm>
        </p:spPr>
        <p:txBody>
          <a:bodyPr/>
          <a:lstStyle/>
          <a:p>
            <a:r>
              <a:rPr lang="en-US" sz="4000">
                <a:solidFill>
                  <a:srgbClr val="E83EBB"/>
                </a:solidFill>
              </a:rPr>
              <a:t>Registration Process</a:t>
            </a:r>
          </a:p>
        </p:txBody>
      </p:sp>
      <p:sp>
        <p:nvSpPr>
          <p:cNvPr id="215043" name="Rectangle 3"/>
          <p:cNvSpPr>
            <a:spLocks noGrp="1" noChangeArrowheads="1"/>
          </p:cNvSpPr>
          <p:nvPr>
            <p:ph type="body" idx="1"/>
          </p:nvPr>
        </p:nvSpPr>
        <p:spPr/>
        <p:txBody>
          <a:bodyPr/>
          <a:lstStyle/>
          <a:p>
            <a:endParaRPr lang="en-US" dirty="0"/>
          </a:p>
        </p:txBody>
      </p:sp>
      <p:pic>
        <p:nvPicPr>
          <p:cNvPr id="2150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73723"/>
            <a:ext cx="9144000" cy="612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42"/>
                                        </p:tgtEl>
                                        <p:attrNameLst>
                                          <p:attrName>style.visibility</p:attrName>
                                        </p:attrNameLst>
                                      </p:cBhvr>
                                      <p:to>
                                        <p:strVal val="visible"/>
                                      </p:to>
                                    </p:set>
                                    <p:animEffect transition="in" filter="blinds(horizontal)">
                                      <p:cBhvr>
                                        <p:cTn id="7" dur="500"/>
                                        <p:tgtEl>
                                          <p:spTgt spid="215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a:solidFill>
                  <a:srgbClr val="E83EBB"/>
                </a:solidFill>
              </a:rPr>
              <a:t>Drug Store Processes</a:t>
            </a:r>
          </a:p>
        </p:txBody>
      </p:sp>
      <p:sp>
        <p:nvSpPr>
          <p:cNvPr id="217091" name="Rectangle 3"/>
          <p:cNvSpPr>
            <a:spLocks noGrp="1" noChangeArrowheads="1"/>
          </p:cNvSpPr>
          <p:nvPr>
            <p:ph type="body" idx="1"/>
          </p:nvPr>
        </p:nvSpPr>
        <p:spPr/>
        <p:txBody>
          <a:bodyPr/>
          <a:lstStyle/>
          <a:p>
            <a:r>
              <a:rPr lang="en-US" dirty="0"/>
              <a:t>As there are different drugs that are emerging today each is entered into the database.</a:t>
            </a:r>
          </a:p>
          <a:p>
            <a:pPr>
              <a:buFontTx/>
              <a:buNone/>
            </a:pPr>
            <a:endParaRPr lang="en-US" dirty="0"/>
          </a:p>
          <a:p>
            <a:r>
              <a:rPr lang="en-US" dirty="0" smtClean="0"/>
              <a:t>Drug store can be updated with the new amount of drugs.</a:t>
            </a:r>
            <a:endParaRPr lang="en-US" dirty="0"/>
          </a:p>
          <a:p>
            <a:pPr>
              <a:buFontTx/>
              <a:buNone/>
            </a:pPr>
            <a:endParaRPr lang="en-US" dirty="0"/>
          </a:p>
          <a:p>
            <a:r>
              <a:rPr lang="en-US" dirty="0" smtClean="0"/>
              <a:t>Any drug can be search from the drug store.</a:t>
            </a:r>
            <a:endParaRPr 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217090"/>
                                        </p:tgtEl>
                                        <p:attrNameLst>
                                          <p:attrName>style.visibility</p:attrName>
                                        </p:attrNameLst>
                                      </p:cBhvr>
                                      <p:to>
                                        <p:strVal val="visible"/>
                                      </p:to>
                                    </p:set>
                                    <p:animEffect transition="in" filter="fade">
                                      <p:cBhvr>
                                        <p:cTn id="7" dur="2000"/>
                                        <p:tgtEl>
                                          <p:spTgt spid="217090"/>
                                        </p:tgtEl>
                                      </p:cBhvr>
                                    </p:animEffect>
                                    <p:anim calcmode="lin" valueType="num">
                                      <p:cBhvr>
                                        <p:cTn id="8" dur="2000" fill="hold"/>
                                        <p:tgtEl>
                                          <p:spTgt spid="217090"/>
                                        </p:tgtEl>
                                        <p:attrNameLst>
                                          <p:attrName>style.rotation</p:attrName>
                                        </p:attrNameLst>
                                      </p:cBhvr>
                                      <p:tavLst>
                                        <p:tav tm="0">
                                          <p:val>
                                            <p:fltVal val="720"/>
                                          </p:val>
                                        </p:tav>
                                        <p:tav tm="100000">
                                          <p:val>
                                            <p:fltVal val="0"/>
                                          </p:val>
                                        </p:tav>
                                      </p:tavLst>
                                    </p:anim>
                                    <p:anim calcmode="lin" valueType="num">
                                      <p:cBhvr>
                                        <p:cTn id="9" dur="2000" fill="hold"/>
                                        <p:tgtEl>
                                          <p:spTgt spid="217090"/>
                                        </p:tgtEl>
                                        <p:attrNameLst>
                                          <p:attrName>ppt_h</p:attrName>
                                        </p:attrNameLst>
                                      </p:cBhvr>
                                      <p:tavLst>
                                        <p:tav tm="0">
                                          <p:val>
                                            <p:fltVal val="0"/>
                                          </p:val>
                                        </p:tav>
                                        <p:tav tm="100000">
                                          <p:val>
                                            <p:strVal val="#ppt_h"/>
                                          </p:val>
                                        </p:tav>
                                      </p:tavLst>
                                    </p:anim>
                                    <p:anim calcmode="lin" valueType="num">
                                      <p:cBhvr>
                                        <p:cTn id="10" dur="2000" fill="hold"/>
                                        <p:tgtEl>
                                          <p:spTgt spid="217090"/>
                                        </p:tgtEl>
                                        <p:attrNameLst>
                                          <p:attrName>ppt_w</p:attrName>
                                        </p:attrNameLst>
                                      </p:cBhvr>
                                      <p:tavLst>
                                        <p:tav tm="0">
                                          <p:val>
                                            <p:fltVal val="0"/>
                                          </p:val>
                                        </p:tav>
                                        <p:tav tm="100000">
                                          <p:val>
                                            <p:strVal val="#ppt_w"/>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17091">
                                            <p:txEl>
                                              <p:pRg st="0" end="0"/>
                                            </p:txEl>
                                          </p:spTgt>
                                        </p:tgtEl>
                                        <p:attrNameLst>
                                          <p:attrName>style.visibility</p:attrName>
                                        </p:attrNameLst>
                                      </p:cBhvr>
                                      <p:to>
                                        <p:strVal val="visible"/>
                                      </p:to>
                                    </p:set>
                                    <p:animEffect transition="in" filter="box(in)">
                                      <p:cBhvr>
                                        <p:cTn id="15" dur="500"/>
                                        <p:tgtEl>
                                          <p:spTgt spid="21709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217091">
                                            <p:txEl>
                                              <p:pRg st="2" end="2"/>
                                            </p:txEl>
                                          </p:spTgt>
                                        </p:tgtEl>
                                        <p:attrNameLst>
                                          <p:attrName>style.visibility</p:attrName>
                                        </p:attrNameLst>
                                      </p:cBhvr>
                                      <p:to>
                                        <p:strVal val="visible"/>
                                      </p:to>
                                    </p:set>
                                    <p:animEffect transition="in" filter="box(in)">
                                      <p:cBhvr>
                                        <p:cTn id="20" dur="500"/>
                                        <p:tgtEl>
                                          <p:spTgt spid="21709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17091">
                                            <p:txEl>
                                              <p:pRg st="4" end="4"/>
                                            </p:txEl>
                                          </p:spTgt>
                                        </p:tgtEl>
                                        <p:attrNameLst>
                                          <p:attrName>style.visibility</p:attrName>
                                        </p:attrNameLst>
                                      </p:cBhvr>
                                      <p:to>
                                        <p:strVal val="visible"/>
                                      </p:to>
                                    </p:set>
                                    <p:animEffect transition="in" filter="box(in)">
                                      <p:cBhvr>
                                        <p:cTn id="25" dur="500"/>
                                        <p:tgtEl>
                                          <p:spTgt spid="2170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p:bldP spid="21709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457200" y="0"/>
            <a:ext cx="8229600" cy="838200"/>
          </a:xfrm>
        </p:spPr>
        <p:txBody>
          <a:bodyPr/>
          <a:lstStyle/>
          <a:p>
            <a:r>
              <a:rPr lang="en-US">
                <a:solidFill>
                  <a:srgbClr val="E83EBB"/>
                </a:solidFill>
              </a:rPr>
              <a:t>Drug Stores</a:t>
            </a:r>
          </a:p>
        </p:txBody>
      </p:sp>
      <p:sp>
        <p:nvSpPr>
          <p:cNvPr id="216067" name="Rectangle 3"/>
          <p:cNvSpPr>
            <a:spLocks noGrp="1" noChangeArrowheads="1"/>
          </p:cNvSpPr>
          <p:nvPr>
            <p:ph type="body" idx="1"/>
          </p:nvPr>
        </p:nvSpPr>
        <p:spPr/>
        <p:txBody>
          <a:bodyPr/>
          <a:lstStyle/>
          <a:p>
            <a:endParaRPr lang="en-US" dirty="0"/>
          </a:p>
        </p:txBody>
      </p:sp>
      <p:pic>
        <p:nvPicPr>
          <p:cNvPr id="216070" name="Picture 6" descr="C:\Users\papon\Desktop\proj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6019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6066"/>
                                        </p:tgtEl>
                                        <p:attrNameLst>
                                          <p:attrName>style.visibility</p:attrName>
                                        </p:attrNameLst>
                                      </p:cBhvr>
                                      <p:to>
                                        <p:strVal val="visible"/>
                                      </p:to>
                                    </p:set>
                                    <p:animEffect transition="in" filter="blinds(horizontal)">
                                      <p:cBhvr>
                                        <p:cTn id="7" dur="500"/>
                                        <p:tgtEl>
                                          <p:spTgt spid="216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p:txBody>
          <a:bodyPr/>
          <a:lstStyle/>
          <a:p>
            <a:endParaRPr lang="en-US" dirty="0"/>
          </a:p>
        </p:txBody>
      </p:sp>
      <p:sp>
        <p:nvSpPr>
          <p:cNvPr id="218116" name="Rectangle 4"/>
          <p:cNvSpPr>
            <a:spLocks noGrp="1" noChangeArrowheads="1"/>
          </p:cNvSpPr>
          <p:nvPr>
            <p:ph type="title"/>
          </p:nvPr>
        </p:nvSpPr>
        <p:spPr>
          <a:xfrm>
            <a:off x="381000" y="0"/>
            <a:ext cx="8229600" cy="838200"/>
          </a:xfrm>
        </p:spPr>
        <p:txBody>
          <a:bodyPr/>
          <a:lstStyle/>
          <a:p>
            <a:r>
              <a:rPr lang="en-US">
                <a:solidFill>
                  <a:srgbClr val="E83EBB"/>
                </a:solidFill>
              </a:rPr>
              <a:t>Drug Stores</a:t>
            </a:r>
          </a:p>
        </p:txBody>
      </p:sp>
      <p:pic>
        <p:nvPicPr>
          <p:cNvPr id="218118" name="Picture 6" descr="C:\Users\papon\Desktop\proj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5998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8116"/>
                                        </p:tgtEl>
                                        <p:attrNameLst>
                                          <p:attrName>style.visibility</p:attrName>
                                        </p:attrNameLst>
                                      </p:cBhvr>
                                      <p:to>
                                        <p:strVal val="visible"/>
                                      </p:to>
                                    </p:set>
                                    <p:animEffect transition="in" filter="blinds(horizontal)">
                                      <p:cBhvr>
                                        <p:cTn id="7" dur="500"/>
                                        <p:tgtEl>
                                          <p:spTgt spid="218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0"/>
            <a:ext cx="8229600" cy="762000"/>
          </a:xfrm>
        </p:spPr>
        <p:txBody>
          <a:bodyPr/>
          <a:lstStyle/>
          <a:p>
            <a:r>
              <a:rPr lang="en-US">
                <a:solidFill>
                  <a:srgbClr val="E83EBB"/>
                </a:solidFill>
              </a:rPr>
              <a:t>Drug Stores</a:t>
            </a:r>
          </a:p>
        </p:txBody>
      </p:sp>
      <p:sp>
        <p:nvSpPr>
          <p:cNvPr id="219139" name="Rectangle 3"/>
          <p:cNvSpPr>
            <a:spLocks noGrp="1" noChangeArrowheads="1"/>
          </p:cNvSpPr>
          <p:nvPr>
            <p:ph type="body" idx="1"/>
          </p:nvPr>
        </p:nvSpPr>
        <p:spPr/>
        <p:txBody>
          <a:bodyPr/>
          <a:lstStyle/>
          <a:p>
            <a:endParaRPr lang="en-US" dirty="0"/>
          </a:p>
        </p:txBody>
      </p:sp>
      <p:pic>
        <p:nvPicPr>
          <p:cNvPr id="219141" name="Picture 5" descr="C:\Users\papon\Desktop\proj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9138"/>
                                        </p:tgtEl>
                                        <p:attrNameLst>
                                          <p:attrName>style.visibility</p:attrName>
                                        </p:attrNameLst>
                                      </p:cBhvr>
                                      <p:to>
                                        <p:strVal val="visible"/>
                                      </p:to>
                                    </p:set>
                                    <p:animEffect transition="in" filter="blinds(horizontal)">
                                      <p:cBhvr>
                                        <p:cTn id="7" dur="500"/>
                                        <p:tgtEl>
                                          <p:spTgt spid="219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457200" y="0"/>
            <a:ext cx="8229600" cy="838200"/>
          </a:xfrm>
        </p:spPr>
        <p:txBody>
          <a:bodyPr/>
          <a:lstStyle/>
          <a:p>
            <a:r>
              <a:rPr lang="en-US">
                <a:solidFill>
                  <a:srgbClr val="E83EBB"/>
                </a:solidFill>
              </a:rPr>
              <a:t>Drug Stores</a:t>
            </a:r>
          </a:p>
        </p:txBody>
      </p:sp>
      <p:sp>
        <p:nvSpPr>
          <p:cNvPr id="220163" name="Rectangle 3"/>
          <p:cNvSpPr>
            <a:spLocks noGrp="1" noChangeArrowheads="1"/>
          </p:cNvSpPr>
          <p:nvPr>
            <p:ph type="body" idx="1"/>
          </p:nvPr>
        </p:nvSpPr>
        <p:spPr/>
        <p:txBody>
          <a:bodyPr/>
          <a:lstStyle/>
          <a:p>
            <a:endParaRPr lang="en-US" dirty="0"/>
          </a:p>
        </p:txBody>
      </p:sp>
      <p:pic>
        <p:nvPicPr>
          <p:cNvPr id="220165" name="Picture 5" descr="C:\Users\papon\Desktop\proj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6019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0162"/>
                                        </p:tgtEl>
                                        <p:attrNameLst>
                                          <p:attrName>style.visibility</p:attrName>
                                        </p:attrNameLst>
                                      </p:cBhvr>
                                      <p:to>
                                        <p:strVal val="visible"/>
                                      </p:to>
                                    </p:set>
                                    <p:animEffect transition="in" filter="blinds(horizontal)">
                                      <p:cBhvr>
                                        <p:cTn id="7" dur="500"/>
                                        <p:tgtEl>
                                          <p:spTgt spid="220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Patient case records</a:t>
            </a:r>
            <a:endParaRPr lang="en-US" dirty="0"/>
          </a:p>
        </p:txBody>
      </p:sp>
      <p:sp>
        <p:nvSpPr>
          <p:cNvPr id="3" name="Content Placeholder 2"/>
          <p:cNvSpPr>
            <a:spLocks noGrp="1"/>
          </p:cNvSpPr>
          <p:nvPr>
            <p:ph idx="1"/>
          </p:nvPr>
        </p:nvSpPr>
        <p:spPr/>
        <p:txBody>
          <a:bodyPr/>
          <a:lstStyle/>
          <a:p>
            <a:endParaRPr lang="en-US" dirty="0"/>
          </a:p>
        </p:txBody>
      </p:sp>
      <p:pic>
        <p:nvPicPr>
          <p:cNvPr id="224258" name="Picture 2" descr="C:\Users\papon\Desktop\proj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5451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530189"/>
      </p:ext>
    </p:extLst>
  </p:cSld>
  <p:clrMapOvr>
    <a:masterClrMapping/>
  </p:clrMapOvr>
  <p:transition spd="slow">
    <p:split orient="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 patient records</a:t>
            </a:r>
            <a:endParaRPr lang="en-US" dirty="0"/>
          </a:p>
        </p:txBody>
      </p:sp>
      <p:pic>
        <p:nvPicPr>
          <p:cNvPr id="2252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558660"/>
            <a:ext cx="9144000" cy="522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230248"/>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pic>
        <p:nvPicPr>
          <p:cNvPr id="2263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1498653"/>
      </p:ext>
    </p:extLst>
  </p:cSld>
  <p:clrMapOvr>
    <a:masterClrMapping/>
  </p:clrMapOvr>
  <p:transition spd="slow">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WordArt 4"/>
          <p:cNvSpPr>
            <a:spLocks noChangeArrowheads="1" noChangeShapeType="1" noTextEdit="1"/>
          </p:cNvSpPr>
          <p:nvPr/>
        </p:nvSpPr>
        <p:spPr bwMode="auto">
          <a:xfrm>
            <a:off x="381000" y="1371600"/>
            <a:ext cx="8305800" cy="403860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26227"/>
              </a:avLst>
            </a:prstTxWarp>
          </a:bodyPr>
          <a:lstStyle/>
          <a:p>
            <a:pPr algn="ctr"/>
            <a:r>
              <a:rPr lang="en-US" sz="3600" kern="10" dirty="0" smtClean="0">
                <a:ln w="9525">
                  <a:solidFill>
                    <a:srgbClr val="000000"/>
                  </a:solidFill>
                  <a:round/>
                  <a:headEnd/>
                  <a:tailEnd/>
                </a:ln>
                <a:solidFill>
                  <a:srgbClr val="000000"/>
                </a:solidFill>
                <a:latin typeface="Impact"/>
              </a:rPr>
              <a:t>Medical Center Automation System</a:t>
            </a:r>
            <a:endParaRPr lang="en-US" sz="3600" kern="10" dirty="0">
              <a:ln w="9525">
                <a:solidFill>
                  <a:srgbClr val="000000"/>
                </a:solidFill>
                <a:round/>
                <a:headEnd/>
                <a:tailEnd/>
              </a:ln>
              <a:solidFill>
                <a:srgbClr val="000000"/>
              </a:solidFill>
              <a:latin typeface="Impac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4100"/>
                                        </p:tgtEl>
                                        <p:attrNameLst>
                                          <p:attrName>style.visibility</p:attrName>
                                        </p:attrNameLst>
                                      </p:cBhvr>
                                      <p:to>
                                        <p:strVal val="visible"/>
                                      </p:to>
                                    </p:set>
                                    <p:anim calcmode="lin" valueType="num">
                                      <p:cBhvr>
                                        <p:cTn id="7" dur="1000" fill="hold"/>
                                        <p:tgtEl>
                                          <p:spTgt spid="4100"/>
                                        </p:tgtEl>
                                        <p:attrNameLst>
                                          <p:attrName>ppt_w</p:attrName>
                                        </p:attrNameLst>
                                      </p:cBhvr>
                                      <p:tavLst>
                                        <p:tav tm="0">
                                          <p:val>
                                            <p:fltVal val="0"/>
                                          </p:val>
                                        </p:tav>
                                        <p:tav tm="100000">
                                          <p:val>
                                            <p:strVal val="#ppt_w"/>
                                          </p:val>
                                        </p:tav>
                                      </p:tavLst>
                                    </p:anim>
                                    <p:anim calcmode="lin" valueType="num">
                                      <p:cBhvr>
                                        <p:cTn id="8" dur="1000" fill="hold"/>
                                        <p:tgtEl>
                                          <p:spTgt spid="4100"/>
                                        </p:tgtEl>
                                        <p:attrNameLst>
                                          <p:attrName>ppt_h</p:attrName>
                                        </p:attrNameLst>
                                      </p:cBhvr>
                                      <p:tavLst>
                                        <p:tav tm="0">
                                          <p:val>
                                            <p:fltVal val="0"/>
                                          </p:val>
                                        </p:tav>
                                        <p:tav tm="100000">
                                          <p:val>
                                            <p:strVal val="#ppt_h"/>
                                          </p:val>
                                        </p:tav>
                                      </p:tavLst>
                                    </p:anim>
                                    <p:anim calcmode="lin" valueType="num">
                                      <p:cBhvr>
                                        <p:cTn id="9" dur="1000" fill="hold"/>
                                        <p:tgtEl>
                                          <p:spTgt spid="4100"/>
                                        </p:tgtEl>
                                        <p:attrNameLst>
                                          <p:attrName>style.rotation</p:attrName>
                                        </p:attrNameLst>
                                      </p:cBhvr>
                                      <p:tavLst>
                                        <p:tav tm="0">
                                          <p:val>
                                            <p:fltVal val="90"/>
                                          </p:val>
                                        </p:tav>
                                        <p:tav tm="100000">
                                          <p:val>
                                            <p:fltVal val="0"/>
                                          </p:val>
                                        </p:tav>
                                      </p:tavLst>
                                    </p:anim>
                                    <p:animEffect transition="in" filter="fade">
                                      <p:cBhvr>
                                        <p:cTn id="10" dur="1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Drusg</a:t>
            </a:r>
            <a:r>
              <a:rPr lang="en-US" dirty="0" smtClean="0"/>
              <a:t> are freely served</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00908"/>
            <a:ext cx="9144000" cy="5493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034762"/>
      </p:ext>
    </p:extLst>
  </p:cSld>
  <p:clrMapOvr>
    <a:masterClrMapping/>
  </p:clrMapOvr>
  <p:transition spd="slow" advClick="0" advTm="7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barn(inVertical)">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solidFill>
                  <a:srgbClr val="E83EBB"/>
                </a:solidFill>
              </a:rPr>
              <a:t>Advantages</a:t>
            </a:r>
          </a:p>
        </p:txBody>
      </p:sp>
      <p:sp>
        <p:nvSpPr>
          <p:cNvPr id="221187" name="Rectangle 3"/>
          <p:cNvSpPr>
            <a:spLocks noGrp="1" noChangeArrowheads="1"/>
          </p:cNvSpPr>
          <p:nvPr>
            <p:ph type="body" idx="1"/>
          </p:nvPr>
        </p:nvSpPr>
        <p:spPr/>
        <p:txBody>
          <a:bodyPr/>
          <a:lstStyle/>
          <a:p>
            <a:r>
              <a:rPr lang="en-US"/>
              <a:t>Man power is reduced.</a:t>
            </a:r>
          </a:p>
          <a:p>
            <a:pPr>
              <a:buFontTx/>
              <a:buNone/>
            </a:pPr>
            <a:endParaRPr lang="en-US"/>
          </a:p>
          <a:p>
            <a:r>
              <a:rPr lang="en-US"/>
              <a:t>Easy to operate.</a:t>
            </a:r>
          </a:p>
          <a:p>
            <a:pPr>
              <a:buFontTx/>
              <a:buNone/>
            </a:pPr>
            <a:endParaRPr lang="en-US"/>
          </a:p>
          <a:p>
            <a:r>
              <a:rPr lang="en-US"/>
              <a:t>User friendly.</a:t>
            </a:r>
          </a:p>
          <a:p>
            <a:endParaRPr lang="en-US"/>
          </a:p>
          <a:p>
            <a:r>
              <a:rPr lang="en-US"/>
              <a:t>Information is Stored For  long period of time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221186"/>
                                        </p:tgtEl>
                                        <p:attrNameLst>
                                          <p:attrName>style.visibility</p:attrName>
                                        </p:attrNameLst>
                                      </p:cBhvr>
                                      <p:to>
                                        <p:strVal val="visible"/>
                                      </p:to>
                                    </p:set>
                                    <p:anim calcmode="lin" valueType="num">
                                      <p:cBhvr>
                                        <p:cTn id="7" dur="500" decel="50000" fill="hold">
                                          <p:stCondLst>
                                            <p:cond delay="0"/>
                                          </p:stCondLst>
                                        </p:cTn>
                                        <p:tgtEl>
                                          <p:spTgt spid="22118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2118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21186"/>
                                        </p:tgtEl>
                                        <p:attrNameLst>
                                          <p:attrName>ppt_w</p:attrName>
                                        </p:attrNameLst>
                                      </p:cBhvr>
                                      <p:tavLst>
                                        <p:tav tm="0">
                                          <p:val>
                                            <p:strVal val="#ppt_w*.05"/>
                                          </p:val>
                                        </p:tav>
                                        <p:tav tm="100000">
                                          <p:val>
                                            <p:strVal val="#ppt_w"/>
                                          </p:val>
                                        </p:tav>
                                      </p:tavLst>
                                    </p:anim>
                                    <p:anim calcmode="lin" valueType="num">
                                      <p:cBhvr>
                                        <p:cTn id="10" dur="1000" fill="hold"/>
                                        <p:tgtEl>
                                          <p:spTgt spid="22118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2118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2118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2118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2118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221187">
                                            <p:txEl>
                                              <p:pRg st="0" end="0"/>
                                            </p:txEl>
                                          </p:spTgt>
                                        </p:tgtEl>
                                        <p:attrNameLst>
                                          <p:attrName>style.visibility</p:attrName>
                                        </p:attrNameLst>
                                      </p:cBhvr>
                                      <p:to>
                                        <p:strVal val="visible"/>
                                      </p:to>
                                    </p:set>
                                    <p:animEffect transition="in" filter="diamond(in)">
                                      <p:cBhvr>
                                        <p:cTn id="19" dur="2000"/>
                                        <p:tgtEl>
                                          <p:spTgt spid="221187">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221187">
                                            <p:txEl>
                                              <p:pRg st="2" end="2"/>
                                            </p:txEl>
                                          </p:spTgt>
                                        </p:tgtEl>
                                        <p:attrNameLst>
                                          <p:attrName>style.visibility</p:attrName>
                                        </p:attrNameLst>
                                      </p:cBhvr>
                                      <p:to>
                                        <p:strVal val="visible"/>
                                      </p:to>
                                    </p:set>
                                    <p:animEffect transition="in" filter="diamond(in)">
                                      <p:cBhvr>
                                        <p:cTn id="24" dur="2000"/>
                                        <p:tgtEl>
                                          <p:spTgt spid="221187">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221187">
                                            <p:txEl>
                                              <p:pRg st="4" end="4"/>
                                            </p:txEl>
                                          </p:spTgt>
                                        </p:tgtEl>
                                        <p:attrNameLst>
                                          <p:attrName>style.visibility</p:attrName>
                                        </p:attrNameLst>
                                      </p:cBhvr>
                                      <p:to>
                                        <p:strVal val="visible"/>
                                      </p:to>
                                    </p:set>
                                    <p:animEffect transition="in" filter="diamond(in)">
                                      <p:cBhvr>
                                        <p:cTn id="29" dur="2000"/>
                                        <p:tgtEl>
                                          <p:spTgt spid="221187">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221187">
                                            <p:txEl>
                                              <p:pRg st="6" end="6"/>
                                            </p:txEl>
                                          </p:spTgt>
                                        </p:tgtEl>
                                        <p:attrNameLst>
                                          <p:attrName>style.visibility</p:attrName>
                                        </p:attrNameLst>
                                      </p:cBhvr>
                                      <p:to>
                                        <p:strVal val="visible"/>
                                      </p:to>
                                    </p:set>
                                    <p:animEffect transition="in" filter="diamond(in)">
                                      <p:cBhvr>
                                        <p:cTn id="34" dur="2000"/>
                                        <p:tgtEl>
                                          <p:spTgt spid="2211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6" grpId="0"/>
      <p:bldP spid="22118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endParaRPr lang="en-US"/>
          </a:p>
        </p:txBody>
      </p:sp>
      <p:sp>
        <p:nvSpPr>
          <p:cNvPr id="222211" name="Rectangle 3"/>
          <p:cNvSpPr>
            <a:spLocks noGrp="1" noChangeArrowheads="1"/>
          </p:cNvSpPr>
          <p:nvPr>
            <p:ph type="body" idx="1"/>
          </p:nvPr>
        </p:nvSpPr>
        <p:spPr/>
        <p:txBody>
          <a:bodyPr/>
          <a:lstStyle/>
          <a:p>
            <a:endParaRPr lang="en-US"/>
          </a:p>
        </p:txBody>
      </p:sp>
      <p:pic>
        <p:nvPicPr>
          <p:cNvPr id="222212" name="Picture 4" descr="3482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22213" name="WordArt 5"/>
          <p:cNvSpPr>
            <a:spLocks noChangeArrowheads="1" noChangeShapeType="1" noTextEdit="1"/>
          </p:cNvSpPr>
          <p:nvPr/>
        </p:nvSpPr>
        <p:spPr bwMode="auto">
          <a:xfrm>
            <a:off x="762000" y="4648200"/>
            <a:ext cx="8153400" cy="1676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Thank  'U'</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nodeType="clickEffect">
                                  <p:stCondLst>
                                    <p:cond delay="0"/>
                                  </p:stCondLst>
                                  <p:childTnLst>
                                    <p:set>
                                      <p:cBhvr>
                                        <p:cTn id="6" dur="1" fill="hold">
                                          <p:stCondLst>
                                            <p:cond delay="0"/>
                                          </p:stCondLst>
                                        </p:cTn>
                                        <p:tgtEl>
                                          <p:spTgt spid="222212"/>
                                        </p:tgtEl>
                                        <p:attrNameLst>
                                          <p:attrName>style.visibility</p:attrName>
                                        </p:attrNameLst>
                                      </p:cBhvr>
                                      <p:to>
                                        <p:strVal val="visible"/>
                                      </p:to>
                                    </p:set>
                                    <p:anim calcmode="lin" valueType="num">
                                      <p:cBhvr>
                                        <p:cTn id="7" dur="500" decel="50000" fill="hold">
                                          <p:stCondLst>
                                            <p:cond delay="0"/>
                                          </p:stCondLst>
                                        </p:cTn>
                                        <p:tgtEl>
                                          <p:spTgt spid="2222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222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22212"/>
                                        </p:tgtEl>
                                        <p:attrNameLst>
                                          <p:attrName>ppt_w</p:attrName>
                                        </p:attrNameLst>
                                      </p:cBhvr>
                                      <p:tavLst>
                                        <p:tav tm="0">
                                          <p:val>
                                            <p:strVal val="#ppt_w*.05"/>
                                          </p:val>
                                        </p:tav>
                                        <p:tav tm="100000">
                                          <p:val>
                                            <p:strVal val="#ppt_w"/>
                                          </p:val>
                                        </p:tav>
                                      </p:tavLst>
                                    </p:anim>
                                    <p:anim calcmode="lin" valueType="num">
                                      <p:cBhvr>
                                        <p:cTn id="10" dur="1000" fill="hold"/>
                                        <p:tgtEl>
                                          <p:spTgt spid="2222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222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222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222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2221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2213"/>
                                        </p:tgtEl>
                                        <p:attrNameLst>
                                          <p:attrName>style.visibility</p:attrName>
                                        </p:attrNameLst>
                                      </p:cBhvr>
                                      <p:to>
                                        <p:strVal val="visible"/>
                                      </p:to>
                                    </p:set>
                                    <p:anim calcmode="lin" valueType="num">
                                      <p:cBhvr additive="base">
                                        <p:cTn id="19" dur="500" fill="hold"/>
                                        <p:tgtEl>
                                          <p:spTgt spid="222213"/>
                                        </p:tgtEl>
                                        <p:attrNameLst>
                                          <p:attrName>ppt_x</p:attrName>
                                        </p:attrNameLst>
                                      </p:cBhvr>
                                      <p:tavLst>
                                        <p:tav tm="0">
                                          <p:val>
                                            <p:strVal val="#ppt_x"/>
                                          </p:val>
                                        </p:tav>
                                        <p:tav tm="100000">
                                          <p:val>
                                            <p:strVal val="#ppt_x"/>
                                          </p:val>
                                        </p:tav>
                                      </p:tavLst>
                                    </p:anim>
                                    <p:anim calcmode="lin" valueType="num">
                                      <p:cBhvr additive="base">
                                        <p:cTn id="20" dur="500" fill="hold"/>
                                        <p:tgtEl>
                                          <p:spTgt spid="2222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8" name="Rectangle 4"/>
          <p:cNvSpPr>
            <a:spLocks noGrp="1" noChangeArrowheads="1"/>
          </p:cNvSpPr>
          <p:nvPr>
            <p:ph type="title"/>
          </p:nvPr>
        </p:nvSpPr>
        <p:spPr/>
        <p:txBody>
          <a:bodyPr/>
          <a:lstStyle/>
          <a:p>
            <a:r>
              <a:rPr lang="en-US" dirty="0"/>
              <a:t>PRESENT </a:t>
            </a:r>
            <a:r>
              <a:rPr lang="en-US" dirty="0" smtClean="0"/>
              <a:t>SYSTEM</a:t>
            </a:r>
            <a:endParaRPr lang="en-US" dirty="0"/>
          </a:p>
        </p:txBody>
      </p:sp>
      <p:sp>
        <p:nvSpPr>
          <p:cNvPr id="200709" name="Rectangle 5"/>
          <p:cNvSpPr>
            <a:spLocks noGrp="1" noChangeArrowheads="1"/>
          </p:cNvSpPr>
          <p:nvPr>
            <p:ph type="body" sz="half" idx="1"/>
          </p:nvPr>
        </p:nvSpPr>
        <p:spPr/>
        <p:txBody>
          <a:bodyPr/>
          <a:lstStyle/>
          <a:p>
            <a:pPr>
              <a:lnSpc>
                <a:spcPct val="90000"/>
              </a:lnSpc>
              <a:buFont typeface="Wingdings" pitchFamily="2" charset="2"/>
              <a:buChar char="Ø"/>
            </a:pPr>
            <a:r>
              <a:rPr lang="en-US" sz="2800" dirty="0"/>
              <a:t>Every sort of work is done on mush paper.</a:t>
            </a:r>
          </a:p>
          <a:p>
            <a:pPr>
              <a:lnSpc>
                <a:spcPct val="90000"/>
              </a:lnSpc>
              <a:buFont typeface="Wingdings" pitchFamily="2" charset="2"/>
              <a:buChar char="Ø"/>
            </a:pPr>
            <a:r>
              <a:rPr lang="en-US" sz="2800" dirty="0"/>
              <a:t>Burden to store information for long period of time.</a:t>
            </a:r>
          </a:p>
          <a:p>
            <a:pPr>
              <a:lnSpc>
                <a:spcPct val="90000"/>
              </a:lnSpc>
              <a:buFont typeface="Wingdings" pitchFamily="2" charset="2"/>
              <a:buChar char="Ø"/>
            </a:pPr>
            <a:r>
              <a:rPr lang="en-US" sz="2800" dirty="0"/>
              <a:t>Work is </a:t>
            </a:r>
            <a:r>
              <a:rPr lang="en-US" sz="2800" dirty="0" smtClean="0"/>
              <a:t>Difficult.</a:t>
            </a:r>
            <a:endParaRPr lang="en-US" sz="2800" dirty="0"/>
          </a:p>
          <a:p>
            <a:pPr>
              <a:lnSpc>
                <a:spcPct val="90000"/>
              </a:lnSpc>
              <a:buFont typeface="Wingdings" pitchFamily="2" charset="2"/>
              <a:buChar char="Ø"/>
            </a:pPr>
            <a:r>
              <a:rPr lang="en-US" sz="2800" dirty="0"/>
              <a:t>Difficult to maintain the information about the     drugs and there expiry dates.</a:t>
            </a:r>
          </a:p>
          <a:p>
            <a:pPr>
              <a:lnSpc>
                <a:spcPct val="90000"/>
              </a:lnSpc>
              <a:buFont typeface="Wingdings" pitchFamily="2" charset="2"/>
              <a:buChar char="Ø"/>
            </a:pPr>
            <a:endParaRPr lang="en-US" sz="2800" dirty="0"/>
          </a:p>
        </p:txBody>
      </p:sp>
      <p:pic>
        <p:nvPicPr>
          <p:cNvPr id="200715" name="Picture 11" descr="j0234687"/>
          <p:cNvPicPr>
            <a:picLocks noGrp="1" noChangeAspect="1" noChangeArrowheads="1" noCrop="1"/>
          </p:cNvPicPr>
          <p:nvPr>
            <p:ph type="media" sz="half" idx="2"/>
          </p:nvPr>
        </p:nvPicPr>
        <p:blipFill>
          <a:blip r:embed="rId2">
            <a:extLst>
              <a:ext uri="{28A0092B-C50C-407E-A947-70E740481C1C}">
                <a14:useLocalDpi xmlns:a14="http://schemas.microsoft.com/office/drawing/2010/main" val="0"/>
              </a:ext>
            </a:extLst>
          </a:blip>
          <a:srcRect/>
          <a:stretch>
            <a:fillRect/>
          </a:stretch>
        </p:blipFill>
        <p:spPr>
          <a:xfrm>
            <a:off x="4572000" y="1447800"/>
            <a:ext cx="4343400" cy="4724400"/>
          </a:xfrm>
        </p:spPr>
      </p:pic>
      <p:pic>
        <p:nvPicPr>
          <p:cNvPr id="2050" name="Picture 2" descr="C:\Users\papon\Downloads\images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24000"/>
            <a:ext cx="434340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0708"/>
                                        </p:tgtEl>
                                        <p:attrNameLst>
                                          <p:attrName>style.visibility</p:attrName>
                                        </p:attrNameLst>
                                      </p:cBhvr>
                                      <p:to>
                                        <p:strVal val="visible"/>
                                      </p:to>
                                    </p:set>
                                    <p:animEffect transition="in" filter="blinds(horizontal)">
                                      <p:cBhvr>
                                        <p:cTn id="7" dur="500"/>
                                        <p:tgtEl>
                                          <p:spTgt spid="2007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0709">
                                            <p:txEl>
                                              <p:pRg st="0" end="0"/>
                                            </p:txEl>
                                          </p:spTgt>
                                        </p:tgtEl>
                                        <p:attrNameLst>
                                          <p:attrName>style.visibility</p:attrName>
                                        </p:attrNameLst>
                                      </p:cBhvr>
                                      <p:to>
                                        <p:strVal val="visible"/>
                                      </p:to>
                                    </p:set>
                                    <p:animEffect transition="in" filter="blinds(horizontal)">
                                      <p:cBhvr>
                                        <p:cTn id="12" dur="500"/>
                                        <p:tgtEl>
                                          <p:spTgt spid="20070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0709">
                                            <p:txEl>
                                              <p:pRg st="1" end="1"/>
                                            </p:txEl>
                                          </p:spTgt>
                                        </p:tgtEl>
                                        <p:attrNameLst>
                                          <p:attrName>style.visibility</p:attrName>
                                        </p:attrNameLst>
                                      </p:cBhvr>
                                      <p:to>
                                        <p:strVal val="visible"/>
                                      </p:to>
                                    </p:set>
                                    <p:animEffect transition="in" filter="blinds(horizontal)">
                                      <p:cBhvr>
                                        <p:cTn id="17" dur="500"/>
                                        <p:tgtEl>
                                          <p:spTgt spid="20070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0709">
                                            <p:txEl>
                                              <p:pRg st="2" end="2"/>
                                            </p:txEl>
                                          </p:spTgt>
                                        </p:tgtEl>
                                        <p:attrNameLst>
                                          <p:attrName>style.visibility</p:attrName>
                                        </p:attrNameLst>
                                      </p:cBhvr>
                                      <p:to>
                                        <p:strVal val="visible"/>
                                      </p:to>
                                    </p:set>
                                    <p:animEffect transition="in" filter="blinds(horizontal)">
                                      <p:cBhvr>
                                        <p:cTn id="22" dur="500"/>
                                        <p:tgtEl>
                                          <p:spTgt spid="20070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0709">
                                            <p:txEl>
                                              <p:pRg st="3" end="3"/>
                                            </p:txEl>
                                          </p:spTgt>
                                        </p:tgtEl>
                                        <p:attrNameLst>
                                          <p:attrName>style.visibility</p:attrName>
                                        </p:attrNameLst>
                                      </p:cBhvr>
                                      <p:to>
                                        <p:strVal val="visible"/>
                                      </p:to>
                                    </p:set>
                                    <p:animEffect transition="in" filter="blinds(horizontal)">
                                      <p:cBhvr>
                                        <p:cTn id="27" dur="500"/>
                                        <p:tgtEl>
                                          <p:spTgt spid="2007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8" grpId="0"/>
      <p:bldP spid="20070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6" name="Picture 4" descr="drugst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250" y="1651000"/>
            <a:ext cx="3968750" cy="5207000"/>
          </a:xfrm>
          <a:prstGeom prst="rect">
            <a:avLst/>
          </a:prstGeom>
          <a:noFill/>
          <a:extLst>
            <a:ext uri="{909E8E84-426E-40DD-AFC4-6F175D3DCCD1}">
              <a14:hiddenFill xmlns:a14="http://schemas.microsoft.com/office/drawing/2010/main">
                <a:solidFill>
                  <a:srgbClr val="FFFFFF"/>
                </a:solidFill>
              </a14:hiddenFill>
            </a:ext>
          </a:extLst>
        </p:spPr>
      </p:pic>
      <p:sp>
        <p:nvSpPr>
          <p:cNvPr id="202757" name="Text Box 5"/>
          <p:cNvSpPr txBox="1">
            <a:spLocks noChangeArrowheads="1"/>
          </p:cNvSpPr>
          <p:nvPr/>
        </p:nvSpPr>
        <p:spPr bwMode="auto">
          <a:xfrm>
            <a:off x="4648200" y="5562600"/>
            <a:ext cx="3124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p>
        </p:txBody>
      </p:sp>
      <p:sp>
        <p:nvSpPr>
          <p:cNvPr id="202758" name="Text Box 6"/>
          <p:cNvSpPr txBox="1">
            <a:spLocks noChangeArrowheads="1"/>
          </p:cNvSpPr>
          <p:nvPr/>
        </p:nvSpPr>
        <p:spPr bwMode="auto">
          <a:xfrm>
            <a:off x="4800600" y="55626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p>
        </p:txBody>
      </p:sp>
      <p:sp>
        <p:nvSpPr>
          <p:cNvPr id="202766" name="Text Box 14"/>
          <p:cNvSpPr txBox="1">
            <a:spLocks noChangeArrowheads="1"/>
          </p:cNvSpPr>
          <p:nvPr/>
        </p:nvSpPr>
        <p:spPr bwMode="auto">
          <a:xfrm>
            <a:off x="304800" y="1447800"/>
            <a:ext cx="4191000" cy="521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sz="2800"/>
              <a:t> Nearly 2000 drugs are maintained in large records.</a:t>
            </a:r>
          </a:p>
          <a:p>
            <a:pPr>
              <a:spcBef>
                <a:spcPct val="50000"/>
              </a:spcBef>
              <a:buFont typeface="Wingdings" pitchFamily="2" charset="2"/>
              <a:buChar char="Ø"/>
            </a:pPr>
            <a:r>
              <a:rPr lang="en-US" sz="2800"/>
              <a:t> It is very difficult to notify what are the drugs need to be ordered.</a:t>
            </a:r>
          </a:p>
          <a:p>
            <a:pPr>
              <a:spcBef>
                <a:spcPct val="50000"/>
              </a:spcBef>
              <a:buFont typeface="Wingdings" pitchFamily="2" charset="2"/>
              <a:buChar char="Ø"/>
            </a:pPr>
            <a:r>
              <a:rPr lang="en-US" sz="2800"/>
              <a:t> It is very difficult to notify the expiry dates of the every drug and it is very laborious to notify for every drug as every drug has two or more expiry dates in the store.</a:t>
            </a:r>
          </a:p>
        </p:txBody>
      </p:sp>
      <p:sp>
        <p:nvSpPr>
          <p:cNvPr id="202767" name="Text Box 15"/>
          <p:cNvSpPr txBox="1">
            <a:spLocks noChangeArrowheads="1"/>
          </p:cNvSpPr>
          <p:nvPr/>
        </p:nvSpPr>
        <p:spPr bwMode="auto">
          <a:xfrm>
            <a:off x="1066800" y="457200"/>
            <a:ext cx="6934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3600" b="1"/>
              <a:t>PRESNT  DRUG STORES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2766"/>
                                        </p:tgtEl>
                                        <p:attrNameLst>
                                          <p:attrName>style.visibility</p:attrName>
                                        </p:attrNameLst>
                                      </p:cBhvr>
                                      <p:to>
                                        <p:strVal val="visible"/>
                                      </p:to>
                                    </p:set>
                                    <p:animEffect transition="in" filter="blinds(horizontal)">
                                      <p:cBhvr>
                                        <p:cTn id="7" dur="500"/>
                                        <p:tgtEl>
                                          <p:spTgt spid="202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t>Disadvantages of Present System</a:t>
            </a:r>
          </a:p>
        </p:txBody>
      </p:sp>
      <p:sp>
        <p:nvSpPr>
          <p:cNvPr id="210947" name="Rectangle 3"/>
          <p:cNvSpPr>
            <a:spLocks noGrp="1" noChangeArrowheads="1"/>
          </p:cNvSpPr>
          <p:nvPr>
            <p:ph type="body" idx="1"/>
          </p:nvPr>
        </p:nvSpPr>
        <p:spPr/>
        <p:txBody>
          <a:bodyPr/>
          <a:lstStyle/>
          <a:p>
            <a:pPr>
              <a:buFont typeface="Wingdings" pitchFamily="2" charset="2"/>
              <a:buChar char="Ø"/>
            </a:pPr>
            <a:r>
              <a:rPr lang="en-US" dirty="0"/>
              <a:t> Difficult to store the information.</a:t>
            </a:r>
          </a:p>
          <a:p>
            <a:pPr>
              <a:buFont typeface="Wingdings" pitchFamily="2" charset="2"/>
              <a:buNone/>
            </a:pPr>
            <a:endParaRPr lang="en-US" dirty="0"/>
          </a:p>
          <a:p>
            <a:pPr>
              <a:buFont typeface="Wingdings" pitchFamily="2" charset="2"/>
              <a:buChar char="Ø"/>
            </a:pPr>
            <a:r>
              <a:rPr lang="en-US" dirty="0"/>
              <a:t>Work is </a:t>
            </a:r>
            <a:r>
              <a:rPr lang="en-US" dirty="0" smtClean="0"/>
              <a:t>Difficult.</a:t>
            </a:r>
            <a:endParaRPr lang="en-US" dirty="0"/>
          </a:p>
          <a:p>
            <a:pPr>
              <a:buFont typeface="Wingdings" pitchFamily="2" charset="2"/>
              <a:buNone/>
            </a:pPr>
            <a:endParaRPr lang="en-US" dirty="0"/>
          </a:p>
          <a:p>
            <a:pPr>
              <a:buFont typeface="Wingdings" pitchFamily="2" charset="2"/>
              <a:buChar char="Ø"/>
            </a:pPr>
            <a:r>
              <a:rPr lang="en-US" dirty="0"/>
              <a:t> More man power is needed for every sort work</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blinds(horizontal)">
                                      <p:cBhvr>
                                        <p:cTn id="7" dur="500"/>
                                        <p:tgtEl>
                                          <p:spTgt spid="2109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210946"/>
                                        </p:tgtEl>
                                        <p:attrNameLst>
                                          <p:attrName>style.visibility</p:attrName>
                                        </p:attrNameLst>
                                      </p:cBhvr>
                                      <p:to>
                                        <p:strVal val="visible"/>
                                      </p:to>
                                    </p:set>
                                    <p:animEffect transition="in" filter="blinds(horizontal)">
                                      <p:cBhvr>
                                        <p:cTn id="12" dur="500"/>
                                        <p:tgtEl>
                                          <p:spTgt spid="2109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0947">
                                            <p:txEl>
                                              <p:pRg st="0" end="0"/>
                                            </p:txEl>
                                          </p:spTgt>
                                        </p:tgtEl>
                                        <p:attrNameLst>
                                          <p:attrName>style.visibility</p:attrName>
                                        </p:attrNameLst>
                                      </p:cBhvr>
                                      <p:to>
                                        <p:strVal val="visible"/>
                                      </p:to>
                                    </p:set>
                                    <p:animEffect transition="in" filter="blinds(horizontal)">
                                      <p:cBhvr>
                                        <p:cTn id="17" dur="500"/>
                                        <p:tgtEl>
                                          <p:spTgt spid="21094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0947">
                                            <p:txEl>
                                              <p:pRg st="2" end="2"/>
                                            </p:txEl>
                                          </p:spTgt>
                                        </p:tgtEl>
                                        <p:attrNameLst>
                                          <p:attrName>style.visibility</p:attrName>
                                        </p:attrNameLst>
                                      </p:cBhvr>
                                      <p:to>
                                        <p:strVal val="visible"/>
                                      </p:to>
                                    </p:set>
                                    <p:animEffect transition="in" filter="blinds(horizontal)">
                                      <p:cBhvr>
                                        <p:cTn id="22" dur="500"/>
                                        <p:tgtEl>
                                          <p:spTgt spid="21094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0947">
                                            <p:txEl>
                                              <p:pRg st="4" end="4"/>
                                            </p:txEl>
                                          </p:spTgt>
                                        </p:tgtEl>
                                        <p:attrNameLst>
                                          <p:attrName>style.visibility</p:attrName>
                                        </p:attrNameLst>
                                      </p:cBhvr>
                                      <p:to>
                                        <p:strVal val="visible"/>
                                      </p:to>
                                    </p:set>
                                    <p:animEffect transition="in" filter="blinds(horizontal)">
                                      <p:cBhvr>
                                        <p:cTn id="27" dur="500"/>
                                        <p:tgtEl>
                                          <p:spTgt spid="2109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p:bldP spid="210946" grpId="1"/>
      <p:bldP spid="21094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5" name="WordArt 15"/>
          <p:cNvSpPr>
            <a:spLocks noChangeArrowheads="1" noChangeShapeType="1" noTextEdit="1"/>
          </p:cNvSpPr>
          <p:nvPr/>
        </p:nvSpPr>
        <p:spPr bwMode="auto">
          <a:xfrm>
            <a:off x="1295400" y="990600"/>
            <a:ext cx="6629400" cy="5257800"/>
          </a:xfrm>
          <a:prstGeom prst="rect">
            <a:avLst/>
          </a:prstGeom>
        </p:spPr>
        <p:txBody>
          <a:bodyPr wrap="none" fromWordArt="1">
            <a:prstTxWarp prst="textPlain">
              <a:avLst>
                <a:gd name="adj" fmla="val 50000"/>
              </a:avLst>
            </a:prstTxWarp>
          </a:bodyPr>
          <a:lstStyle/>
          <a:p>
            <a:pPr algn="ctr"/>
            <a:r>
              <a:rPr lang="en-US" sz="3600"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Modified Version </a:t>
            </a:r>
          </a:p>
          <a:p>
            <a:pPr algn="ctr"/>
            <a:r>
              <a:rPr lang="en-US" sz="3600"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of </a:t>
            </a:r>
          </a:p>
          <a:p>
            <a:pPr algn="ctr"/>
            <a:r>
              <a:rPr lang="en-US" sz="3600"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Present System</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204815"/>
                                        </p:tgtEl>
                                        <p:attrNameLst>
                                          <p:attrName>style.visibility</p:attrName>
                                        </p:attrNameLst>
                                      </p:cBhvr>
                                      <p:to>
                                        <p:strVal val="visible"/>
                                      </p:to>
                                    </p:set>
                                    <p:anim calcmode="lin" valueType="num">
                                      <p:cBhvr>
                                        <p:cTn id="7" dur="1000" fill="hold"/>
                                        <p:tgtEl>
                                          <p:spTgt spid="204815"/>
                                        </p:tgtEl>
                                        <p:attrNameLst>
                                          <p:attrName>ppt_w</p:attrName>
                                        </p:attrNameLst>
                                      </p:cBhvr>
                                      <p:tavLst>
                                        <p:tav tm="0">
                                          <p:val>
                                            <p:fltVal val="0"/>
                                          </p:val>
                                        </p:tav>
                                        <p:tav tm="100000">
                                          <p:val>
                                            <p:strVal val="#ppt_w"/>
                                          </p:val>
                                        </p:tav>
                                      </p:tavLst>
                                    </p:anim>
                                    <p:anim calcmode="lin" valueType="num">
                                      <p:cBhvr>
                                        <p:cTn id="8" dur="1000" fill="hold"/>
                                        <p:tgtEl>
                                          <p:spTgt spid="204815"/>
                                        </p:tgtEl>
                                        <p:attrNameLst>
                                          <p:attrName>ppt_h</p:attrName>
                                        </p:attrNameLst>
                                      </p:cBhvr>
                                      <p:tavLst>
                                        <p:tav tm="0">
                                          <p:val>
                                            <p:fltVal val="0"/>
                                          </p:val>
                                        </p:tav>
                                        <p:tav tm="100000">
                                          <p:val>
                                            <p:strVal val="#ppt_h"/>
                                          </p:val>
                                        </p:tav>
                                      </p:tavLst>
                                    </p:anim>
                                    <p:anim calcmode="lin" valueType="num">
                                      <p:cBhvr>
                                        <p:cTn id="9" dur="1000" fill="hold"/>
                                        <p:tgtEl>
                                          <p:spTgt spid="204815"/>
                                        </p:tgtEl>
                                        <p:attrNameLst>
                                          <p:attrName>style.rotation</p:attrName>
                                        </p:attrNameLst>
                                      </p:cBhvr>
                                      <p:tavLst>
                                        <p:tav tm="0">
                                          <p:val>
                                            <p:fltVal val="90"/>
                                          </p:val>
                                        </p:tav>
                                        <p:tav tm="100000">
                                          <p:val>
                                            <p:fltVal val="0"/>
                                          </p:val>
                                        </p:tav>
                                      </p:tavLst>
                                    </p:anim>
                                    <p:animEffect transition="in" filter="fade">
                                      <p:cBhvr>
                                        <p:cTn id="10" dur="1000"/>
                                        <p:tgtEl>
                                          <p:spTgt spid="204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t>MODIFIED VERSION</a:t>
            </a:r>
          </a:p>
        </p:txBody>
      </p:sp>
      <p:sp>
        <p:nvSpPr>
          <p:cNvPr id="209923" name="Rectangle 3"/>
          <p:cNvSpPr>
            <a:spLocks noGrp="1" noChangeArrowheads="1"/>
          </p:cNvSpPr>
          <p:nvPr>
            <p:ph type="body" idx="1"/>
          </p:nvPr>
        </p:nvSpPr>
        <p:spPr/>
        <p:txBody>
          <a:bodyPr/>
          <a:lstStyle/>
          <a:p>
            <a:pPr>
              <a:buFont typeface="Wingdings" pitchFamily="2" charset="2"/>
              <a:buChar char="Ø"/>
            </a:pPr>
            <a:r>
              <a:rPr lang="en-US" dirty="0"/>
              <a:t>Every Department in the Health center are computerized.</a:t>
            </a:r>
          </a:p>
          <a:p>
            <a:pPr>
              <a:buFont typeface="Wingdings" pitchFamily="2" charset="2"/>
              <a:buChar char="Ø"/>
            </a:pPr>
            <a:r>
              <a:rPr lang="en-US" dirty="0"/>
              <a:t> Departments are </a:t>
            </a:r>
          </a:p>
          <a:p>
            <a:pPr lvl="1">
              <a:buFont typeface="Wingdings" pitchFamily="2" charset="2"/>
              <a:buChar char="Ø"/>
            </a:pPr>
            <a:r>
              <a:rPr lang="en-US" dirty="0"/>
              <a:t> Registration.</a:t>
            </a:r>
          </a:p>
          <a:p>
            <a:pPr lvl="1">
              <a:buFont typeface="Wingdings" pitchFamily="2" charset="2"/>
              <a:buChar char="Ø"/>
            </a:pPr>
            <a:r>
              <a:rPr lang="en-US" dirty="0"/>
              <a:t>Drug Stores.</a:t>
            </a:r>
          </a:p>
          <a:p>
            <a:pPr lvl="1">
              <a:buFont typeface="Wingdings" pitchFamily="2" charset="2"/>
              <a:buChar char="Ø"/>
            </a:pPr>
            <a:r>
              <a:rPr lang="en-US" dirty="0"/>
              <a:t>Case Records of Patients.</a:t>
            </a:r>
          </a:p>
          <a:p>
            <a:pPr lvl="1">
              <a:buFont typeface="Wingdings" pitchFamily="2" charset="2"/>
              <a:buChar char="Ø"/>
            </a:pPr>
            <a:r>
              <a:rPr lang="en-US" dirty="0" smtClean="0"/>
              <a:t>Services To The patients.</a:t>
            </a:r>
            <a:endParaRPr lang="en-US" dirty="0"/>
          </a:p>
        </p:txBody>
      </p:sp>
      <p:pic>
        <p:nvPicPr>
          <p:cNvPr id="209924" name="Picture 4" descr="c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133600"/>
            <a:ext cx="3733800"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Effect transition="in" filter="blinds(horizontal)">
                                      <p:cBhvr>
                                        <p:cTn id="7" dur="500"/>
                                        <p:tgtEl>
                                          <p:spTgt spid="2099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09923">
                                            <p:txEl>
                                              <p:pRg st="0" end="0"/>
                                            </p:txEl>
                                          </p:spTgt>
                                        </p:tgtEl>
                                        <p:attrNameLst>
                                          <p:attrName>style.visibility</p:attrName>
                                        </p:attrNameLst>
                                      </p:cBhvr>
                                      <p:to>
                                        <p:strVal val="visible"/>
                                      </p:to>
                                    </p:set>
                                    <p:animEffect transition="in" filter="checkerboard(across)">
                                      <p:cBhvr>
                                        <p:cTn id="12" dur="500"/>
                                        <p:tgtEl>
                                          <p:spTgt spid="2099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9923">
                                            <p:txEl>
                                              <p:pRg st="1" end="1"/>
                                            </p:txEl>
                                          </p:spTgt>
                                        </p:tgtEl>
                                        <p:attrNameLst>
                                          <p:attrName>style.visibility</p:attrName>
                                        </p:attrNameLst>
                                      </p:cBhvr>
                                      <p:to>
                                        <p:strVal val="visible"/>
                                      </p:to>
                                    </p:set>
                                    <p:animEffect transition="in" filter="checkerboard(across)">
                                      <p:cBhvr>
                                        <p:cTn id="17" dur="500"/>
                                        <p:tgtEl>
                                          <p:spTgt spid="209923">
                                            <p:txEl>
                                              <p:pRg st="1" end="1"/>
                                            </p:txEl>
                                          </p:spTgt>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209923">
                                            <p:txEl>
                                              <p:pRg st="2" end="2"/>
                                            </p:txEl>
                                          </p:spTgt>
                                        </p:tgtEl>
                                        <p:attrNameLst>
                                          <p:attrName>style.visibility</p:attrName>
                                        </p:attrNameLst>
                                      </p:cBhvr>
                                      <p:to>
                                        <p:strVal val="visible"/>
                                      </p:to>
                                    </p:set>
                                    <p:animEffect transition="in" filter="checkerboard(across)">
                                      <p:cBhvr>
                                        <p:cTn id="20" dur="500"/>
                                        <p:tgtEl>
                                          <p:spTgt spid="209923">
                                            <p:txEl>
                                              <p:pRg st="2" end="2"/>
                                            </p:txEl>
                                          </p:spTgt>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09923">
                                            <p:txEl>
                                              <p:pRg st="3" end="3"/>
                                            </p:txEl>
                                          </p:spTgt>
                                        </p:tgtEl>
                                        <p:attrNameLst>
                                          <p:attrName>style.visibility</p:attrName>
                                        </p:attrNameLst>
                                      </p:cBhvr>
                                      <p:to>
                                        <p:strVal val="visible"/>
                                      </p:to>
                                    </p:set>
                                    <p:animEffect transition="in" filter="checkerboard(across)">
                                      <p:cBhvr>
                                        <p:cTn id="23" dur="500"/>
                                        <p:tgtEl>
                                          <p:spTgt spid="209923">
                                            <p:txEl>
                                              <p:pRg st="3" end="3"/>
                                            </p:txEl>
                                          </p:spTgt>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209923">
                                            <p:txEl>
                                              <p:pRg st="4" end="4"/>
                                            </p:txEl>
                                          </p:spTgt>
                                        </p:tgtEl>
                                        <p:attrNameLst>
                                          <p:attrName>style.visibility</p:attrName>
                                        </p:attrNameLst>
                                      </p:cBhvr>
                                      <p:to>
                                        <p:strVal val="visible"/>
                                      </p:to>
                                    </p:set>
                                    <p:animEffect transition="in" filter="checkerboard(across)">
                                      <p:cBhvr>
                                        <p:cTn id="26" dur="500"/>
                                        <p:tgtEl>
                                          <p:spTgt spid="209923">
                                            <p:txEl>
                                              <p:pRg st="4" end="4"/>
                                            </p:txEl>
                                          </p:spTgt>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09923">
                                            <p:txEl>
                                              <p:pRg st="5" end="5"/>
                                            </p:txEl>
                                          </p:spTgt>
                                        </p:tgtEl>
                                        <p:attrNameLst>
                                          <p:attrName>style.visibility</p:attrName>
                                        </p:attrNameLst>
                                      </p:cBhvr>
                                      <p:to>
                                        <p:strVal val="visible"/>
                                      </p:to>
                                    </p:set>
                                    <p:animEffect transition="in" filter="checkerboard(across)">
                                      <p:cBhvr>
                                        <p:cTn id="29" dur="500"/>
                                        <p:tgtEl>
                                          <p:spTgt spid="209923">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16" fill="hold" nodeType="clickEffect">
                                  <p:stCondLst>
                                    <p:cond delay="0"/>
                                  </p:stCondLst>
                                  <p:childTnLst>
                                    <p:set>
                                      <p:cBhvr>
                                        <p:cTn id="33" dur="1" fill="hold">
                                          <p:stCondLst>
                                            <p:cond delay="0"/>
                                          </p:stCondLst>
                                        </p:cTn>
                                        <p:tgtEl>
                                          <p:spTgt spid="209924"/>
                                        </p:tgtEl>
                                        <p:attrNameLst>
                                          <p:attrName>style.visibility</p:attrName>
                                        </p:attrNameLst>
                                      </p:cBhvr>
                                      <p:to>
                                        <p:strVal val="visible"/>
                                      </p:to>
                                    </p:set>
                                    <p:animEffect transition="in" filter="diamond(in)">
                                      <p:cBhvr>
                                        <p:cTn id="34" dur="2000"/>
                                        <p:tgtEl>
                                          <p:spTgt spid="209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p:bldP spid="20992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sz="4000">
                <a:solidFill>
                  <a:srgbClr val="EF376C"/>
                </a:solidFill>
              </a:rPr>
              <a:t>REGISTRATION OF PATIENTS</a:t>
            </a:r>
          </a:p>
        </p:txBody>
      </p:sp>
      <p:sp>
        <p:nvSpPr>
          <p:cNvPr id="211971" name="Rectangle 3"/>
          <p:cNvSpPr>
            <a:spLocks noGrp="1" noChangeArrowheads="1"/>
          </p:cNvSpPr>
          <p:nvPr>
            <p:ph type="body" idx="1"/>
          </p:nvPr>
        </p:nvSpPr>
        <p:spPr/>
        <p:txBody>
          <a:bodyPr/>
          <a:lstStyle/>
          <a:p>
            <a:r>
              <a:rPr lang="en-US" dirty="0"/>
              <a:t>Just we enter the details of the members in the</a:t>
            </a:r>
          </a:p>
          <a:p>
            <a:pPr>
              <a:buFontTx/>
              <a:buNone/>
            </a:pPr>
            <a:r>
              <a:rPr lang="en-US" dirty="0"/>
              <a:t>   university for providing the free services yearly</a:t>
            </a:r>
          </a:p>
          <a:p>
            <a:pPr>
              <a:buFontTx/>
              <a:buNone/>
            </a:pPr>
            <a:r>
              <a:rPr lang="en-US" dirty="0"/>
              <a:t>   once and maintained in the database.</a:t>
            </a:r>
          </a:p>
          <a:p>
            <a:pPr>
              <a:buFontTx/>
              <a:buNone/>
            </a:pPr>
            <a:endParaRPr lang="en-US" dirty="0"/>
          </a:p>
          <a:p>
            <a:r>
              <a:rPr lang="en-US" dirty="0"/>
              <a:t>Service is provided to the patient by viewing the</a:t>
            </a:r>
          </a:p>
          <a:p>
            <a:pPr>
              <a:buFontTx/>
              <a:buNone/>
            </a:pPr>
            <a:r>
              <a:rPr lang="en-US" dirty="0"/>
              <a:t>    information in the database.</a:t>
            </a:r>
          </a:p>
          <a:p>
            <a:pPr>
              <a:buFontTx/>
              <a:buNone/>
            </a:pPr>
            <a:endParaRPr 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211970"/>
                                        </p:tgtEl>
                                        <p:attrNameLst>
                                          <p:attrName>style.visibility</p:attrName>
                                        </p:attrNameLst>
                                      </p:cBhvr>
                                      <p:to>
                                        <p:strVal val="visible"/>
                                      </p:to>
                                    </p:set>
                                    <p:anim calcmode="lin" valueType="num">
                                      <p:cBhvr>
                                        <p:cTn id="7" dur="500" decel="50000" fill="hold">
                                          <p:stCondLst>
                                            <p:cond delay="0"/>
                                          </p:stCondLst>
                                        </p:cTn>
                                        <p:tgtEl>
                                          <p:spTgt spid="21197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1197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11970"/>
                                        </p:tgtEl>
                                        <p:attrNameLst>
                                          <p:attrName>ppt_w</p:attrName>
                                        </p:attrNameLst>
                                      </p:cBhvr>
                                      <p:tavLst>
                                        <p:tav tm="0">
                                          <p:val>
                                            <p:strVal val="#ppt_w*.05"/>
                                          </p:val>
                                        </p:tav>
                                        <p:tav tm="100000">
                                          <p:val>
                                            <p:strVal val="#ppt_w"/>
                                          </p:val>
                                        </p:tav>
                                      </p:tavLst>
                                    </p:anim>
                                    <p:anim calcmode="lin" valueType="num">
                                      <p:cBhvr>
                                        <p:cTn id="10" dur="1000" fill="hold"/>
                                        <p:tgtEl>
                                          <p:spTgt spid="21197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1197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1197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1197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1197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1971">
                                            <p:txEl>
                                              <p:pRg st="0" end="0"/>
                                            </p:txEl>
                                          </p:spTgt>
                                        </p:tgtEl>
                                        <p:attrNameLst>
                                          <p:attrName>style.visibility</p:attrName>
                                        </p:attrNameLst>
                                      </p:cBhvr>
                                      <p:to>
                                        <p:strVal val="visible"/>
                                      </p:to>
                                    </p:set>
                                    <p:anim calcmode="lin" valueType="num">
                                      <p:cBhvr additive="base">
                                        <p:cTn id="19" dur="500" fill="hold"/>
                                        <p:tgtEl>
                                          <p:spTgt spid="21197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19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1971">
                                            <p:txEl>
                                              <p:pRg st="1" end="1"/>
                                            </p:txEl>
                                          </p:spTgt>
                                        </p:tgtEl>
                                        <p:attrNameLst>
                                          <p:attrName>style.visibility</p:attrName>
                                        </p:attrNameLst>
                                      </p:cBhvr>
                                      <p:to>
                                        <p:strVal val="visible"/>
                                      </p:to>
                                    </p:set>
                                    <p:anim calcmode="lin" valueType="num">
                                      <p:cBhvr additive="base">
                                        <p:cTn id="25" dur="500" fill="hold"/>
                                        <p:tgtEl>
                                          <p:spTgt spid="211971">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19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1971">
                                            <p:txEl>
                                              <p:pRg st="2" end="2"/>
                                            </p:txEl>
                                          </p:spTgt>
                                        </p:tgtEl>
                                        <p:attrNameLst>
                                          <p:attrName>style.visibility</p:attrName>
                                        </p:attrNameLst>
                                      </p:cBhvr>
                                      <p:to>
                                        <p:strVal val="visible"/>
                                      </p:to>
                                    </p:set>
                                    <p:anim calcmode="lin" valueType="num">
                                      <p:cBhvr additive="base">
                                        <p:cTn id="31" dur="500" fill="hold"/>
                                        <p:tgtEl>
                                          <p:spTgt spid="211971">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19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1971">
                                            <p:txEl>
                                              <p:pRg st="4" end="4"/>
                                            </p:txEl>
                                          </p:spTgt>
                                        </p:tgtEl>
                                        <p:attrNameLst>
                                          <p:attrName>style.visibility</p:attrName>
                                        </p:attrNameLst>
                                      </p:cBhvr>
                                      <p:to>
                                        <p:strVal val="visible"/>
                                      </p:to>
                                    </p:set>
                                    <p:anim calcmode="lin" valueType="num">
                                      <p:cBhvr additive="base">
                                        <p:cTn id="37" dur="500" fill="hold"/>
                                        <p:tgtEl>
                                          <p:spTgt spid="21197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19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1971">
                                            <p:txEl>
                                              <p:pRg st="5" end="5"/>
                                            </p:txEl>
                                          </p:spTgt>
                                        </p:tgtEl>
                                        <p:attrNameLst>
                                          <p:attrName>style.visibility</p:attrName>
                                        </p:attrNameLst>
                                      </p:cBhvr>
                                      <p:to>
                                        <p:strVal val="visible"/>
                                      </p:to>
                                    </p:set>
                                    <p:anim calcmode="lin" valueType="num">
                                      <p:cBhvr additive="base">
                                        <p:cTn id="43" dur="500" fill="hold"/>
                                        <p:tgtEl>
                                          <p:spTgt spid="21197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19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0" grpId="0"/>
      <p:bldP spid="21197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381000" y="152400"/>
            <a:ext cx="8229600" cy="533400"/>
          </a:xfrm>
        </p:spPr>
        <p:txBody>
          <a:bodyPr/>
          <a:lstStyle/>
          <a:p>
            <a:r>
              <a:rPr lang="en-US" sz="4000"/>
              <a:t>Registration Process</a:t>
            </a:r>
          </a:p>
        </p:txBody>
      </p:sp>
      <p:sp>
        <p:nvSpPr>
          <p:cNvPr id="212995" name="Rectangle 3"/>
          <p:cNvSpPr>
            <a:spLocks noGrp="1" noChangeArrowheads="1"/>
          </p:cNvSpPr>
          <p:nvPr>
            <p:ph type="body" idx="1"/>
          </p:nvPr>
        </p:nvSpPr>
        <p:spPr/>
        <p:txBody>
          <a:bodyPr/>
          <a:lstStyle/>
          <a:p>
            <a:endParaRPr lang="en-US" dirty="0"/>
          </a:p>
        </p:txBody>
      </p:sp>
      <p:pic>
        <p:nvPicPr>
          <p:cNvPr id="212997" name="Picture 5" descr="C:\Users\papon\Desktop\proj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609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grpId="0" nodeType="clickEffect">
                                  <p:stCondLst>
                                    <p:cond delay="0"/>
                                  </p:stCondLst>
                                  <p:childTnLst>
                                    <p:animRot by="21600000">
                                      <p:cBhvr>
                                        <p:cTn id="6" dur="2000" fill="hold"/>
                                        <p:tgtEl>
                                          <p:spTgt spid="2129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p:bldLst>
  </p:timing>
</p:sld>
</file>

<file path=ppt/theme/theme1.xml><?xml version="1.0" encoding="utf-8"?>
<a:theme xmlns:a="http://schemas.openxmlformats.org/drawingml/2006/main" name="TIME_PPT">
  <a:themeElements>
    <a:clrScheme name="Teamwork 7">
      <a:dk1>
        <a:srgbClr val="000000"/>
      </a:dk1>
      <a:lt1>
        <a:srgbClr val="F5F0BD"/>
      </a:lt1>
      <a:dk2>
        <a:srgbClr val="BD9D69"/>
      </a:dk2>
      <a:lt2>
        <a:srgbClr val="FFFFCC"/>
      </a:lt2>
      <a:accent1>
        <a:srgbClr val="CDBB77"/>
      </a:accent1>
      <a:accent2>
        <a:srgbClr val="F8EBD0"/>
      </a:accent2>
      <a:accent3>
        <a:srgbClr val="F9F6DB"/>
      </a:accent3>
      <a:accent4>
        <a:srgbClr val="000000"/>
      </a:accent4>
      <a:accent5>
        <a:srgbClr val="E3DABD"/>
      </a:accent5>
      <a:accent6>
        <a:srgbClr val="E1D5BC"/>
      </a:accent6>
      <a:hlink>
        <a:srgbClr val="FF9900"/>
      </a:hlink>
      <a:folHlink>
        <a:srgbClr val="C64B00"/>
      </a:folHlink>
    </a:clrScheme>
    <a:fontScheme name="Teamwork">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lnDef>
  </a:objectDefaults>
  <a:extraClrSchemeLst>
    <a:extraClrScheme>
      <a:clrScheme name="Teamwork 1">
        <a:dk1>
          <a:srgbClr val="000078"/>
        </a:dk1>
        <a:lt1>
          <a:srgbClr val="FFFFFF"/>
        </a:lt1>
        <a:dk2>
          <a:srgbClr val="000066"/>
        </a:dk2>
        <a:lt2>
          <a:srgbClr val="CCECFF"/>
        </a:lt2>
        <a:accent1>
          <a:srgbClr val="0099CC"/>
        </a:accent1>
        <a:accent2>
          <a:srgbClr val="008080"/>
        </a:accent2>
        <a:accent3>
          <a:srgbClr val="AAAAB8"/>
        </a:accent3>
        <a:accent4>
          <a:srgbClr val="DADADA"/>
        </a:accent4>
        <a:accent5>
          <a:srgbClr val="AACAE2"/>
        </a:accent5>
        <a:accent6>
          <a:srgbClr val="007373"/>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Teamwork 2">
        <a:dk1>
          <a:srgbClr val="0000A6"/>
        </a:dk1>
        <a:lt1>
          <a:srgbClr val="FFFFFF"/>
        </a:lt1>
        <a:dk2>
          <a:srgbClr val="000099"/>
        </a:dk2>
        <a:lt2>
          <a:srgbClr val="CCFFFF"/>
        </a:lt2>
        <a:accent1>
          <a:srgbClr val="00CCFF"/>
        </a:accent1>
        <a:accent2>
          <a:srgbClr val="FFE701"/>
        </a:accent2>
        <a:accent3>
          <a:srgbClr val="AAAACA"/>
        </a:accent3>
        <a:accent4>
          <a:srgbClr val="DADADA"/>
        </a:accent4>
        <a:accent5>
          <a:srgbClr val="AAE2FF"/>
        </a:accent5>
        <a:accent6>
          <a:srgbClr val="E7D101"/>
        </a:accent6>
        <a:hlink>
          <a:srgbClr val="FFCC66"/>
        </a:hlink>
        <a:folHlink>
          <a:srgbClr val="00CA00"/>
        </a:folHlink>
      </a:clrScheme>
      <a:clrMap bg1="dk2" tx1="lt1" bg2="dk1" tx2="lt2" accent1="accent1" accent2="accent2" accent3="accent3" accent4="accent4" accent5="accent5" accent6="accent6" hlink="hlink" folHlink="folHlink"/>
    </a:extraClrScheme>
    <a:extraClrScheme>
      <a:clrScheme name="Teamwork 3">
        <a:dk1>
          <a:srgbClr val="000000"/>
        </a:dk1>
        <a:lt1>
          <a:srgbClr val="E0EBF6"/>
        </a:lt1>
        <a:dk2>
          <a:srgbClr val="77A4AF"/>
        </a:dk2>
        <a:lt2>
          <a:srgbClr val="F3F7FB"/>
        </a:lt2>
        <a:accent1>
          <a:srgbClr val="B9C4D7"/>
        </a:accent1>
        <a:accent2>
          <a:srgbClr val="B1A1C5"/>
        </a:accent2>
        <a:accent3>
          <a:srgbClr val="EDF3FA"/>
        </a:accent3>
        <a:accent4>
          <a:srgbClr val="000000"/>
        </a:accent4>
        <a:accent5>
          <a:srgbClr val="D9DEE8"/>
        </a:accent5>
        <a:accent6>
          <a:srgbClr val="A091B2"/>
        </a:accent6>
        <a:hlink>
          <a:srgbClr val="3F2FB5"/>
        </a:hlink>
        <a:folHlink>
          <a:srgbClr val="318944"/>
        </a:folHlink>
      </a:clrScheme>
      <a:clrMap bg1="lt1" tx1="dk1" bg2="lt2" tx2="dk2" accent1="accent1" accent2="accent2" accent3="accent3" accent4="accent4" accent5="accent5" accent6="accent6" hlink="hlink" folHlink="folHlink"/>
    </a:extraClrScheme>
    <a:extraClrScheme>
      <a:clrScheme name="Teamwork 4">
        <a:dk1>
          <a:srgbClr val="006E6B"/>
        </a:dk1>
        <a:lt1>
          <a:srgbClr val="FFFFFF"/>
        </a:lt1>
        <a:dk2>
          <a:srgbClr val="006666"/>
        </a:dk2>
        <a:lt2>
          <a:srgbClr val="B9EFEE"/>
        </a:lt2>
        <a:accent1>
          <a:srgbClr val="33CCCC"/>
        </a:accent1>
        <a:accent2>
          <a:srgbClr val="6AB475"/>
        </a:accent2>
        <a:accent3>
          <a:srgbClr val="AAB8B8"/>
        </a:accent3>
        <a:accent4>
          <a:srgbClr val="DADADA"/>
        </a:accent4>
        <a:accent5>
          <a:srgbClr val="ADE2E2"/>
        </a:accent5>
        <a:accent6>
          <a:srgbClr val="5FA369"/>
        </a:accent6>
        <a:hlink>
          <a:srgbClr val="00FF99"/>
        </a:hlink>
        <a:folHlink>
          <a:srgbClr val="CCFF66"/>
        </a:folHlink>
      </a:clrScheme>
      <a:clrMap bg1="dk2" tx1="lt1" bg2="dk1" tx2="lt2" accent1="accent1" accent2="accent2" accent3="accent3" accent4="accent4" accent5="accent5" accent6="accent6" hlink="hlink" folHlink="folHlink"/>
    </a:extraClrScheme>
    <a:extraClrScheme>
      <a:clrScheme name="Teamwork 5">
        <a:dk1>
          <a:srgbClr val="8ABA8D"/>
        </a:dk1>
        <a:lt1>
          <a:srgbClr val="FFFFFF"/>
        </a:lt1>
        <a:dk2>
          <a:srgbClr val="6FB56D"/>
        </a:dk2>
        <a:lt2>
          <a:srgbClr val="DCF1F4"/>
        </a:lt2>
        <a:accent1>
          <a:srgbClr val="2E7E2E"/>
        </a:accent1>
        <a:accent2>
          <a:srgbClr val="25735D"/>
        </a:accent2>
        <a:accent3>
          <a:srgbClr val="BBD7BA"/>
        </a:accent3>
        <a:accent4>
          <a:srgbClr val="DADADA"/>
        </a:accent4>
        <a:accent5>
          <a:srgbClr val="ADC0AD"/>
        </a:accent5>
        <a:accent6>
          <a:srgbClr val="206853"/>
        </a:accent6>
        <a:hlink>
          <a:srgbClr val="FFFF00"/>
        </a:hlink>
        <a:folHlink>
          <a:srgbClr val="FFF4BF"/>
        </a:folHlink>
      </a:clrScheme>
      <a:clrMap bg1="dk2" tx1="lt1" bg2="dk1" tx2="lt2" accent1="accent1" accent2="accent2" accent3="accent3" accent4="accent4" accent5="accent5" accent6="accent6" hlink="hlink" folHlink="folHlink"/>
    </a:extraClrScheme>
    <a:extraClrScheme>
      <a:clrScheme name="Teamwork 6">
        <a:dk1>
          <a:srgbClr val="005400"/>
        </a:dk1>
        <a:lt1>
          <a:srgbClr val="FFFFFF"/>
        </a:lt1>
        <a:dk2>
          <a:srgbClr val="004800"/>
        </a:dk2>
        <a:lt2>
          <a:srgbClr val="D6D8C0"/>
        </a:lt2>
        <a:accent1>
          <a:srgbClr val="339933"/>
        </a:accent1>
        <a:accent2>
          <a:srgbClr val="7D8C70"/>
        </a:accent2>
        <a:accent3>
          <a:srgbClr val="AAB1AA"/>
        </a:accent3>
        <a:accent4>
          <a:srgbClr val="DADADA"/>
        </a:accent4>
        <a:accent5>
          <a:srgbClr val="ADCAAD"/>
        </a:accent5>
        <a:accent6>
          <a:srgbClr val="717E65"/>
        </a:accent6>
        <a:hlink>
          <a:srgbClr val="CCCC00"/>
        </a:hlink>
        <a:folHlink>
          <a:srgbClr val="85B3B1"/>
        </a:folHlink>
      </a:clrScheme>
      <a:clrMap bg1="dk2" tx1="lt1" bg2="dk1" tx2="lt2" accent1="accent1" accent2="accent2" accent3="accent3" accent4="accent4" accent5="accent5" accent6="accent6" hlink="hlink" folHlink="folHlink"/>
    </a:extraClrScheme>
    <a:extraClrScheme>
      <a:clrScheme name="Teamwork 7">
        <a:dk1>
          <a:srgbClr val="000000"/>
        </a:dk1>
        <a:lt1>
          <a:srgbClr val="F5F0BD"/>
        </a:lt1>
        <a:dk2>
          <a:srgbClr val="BD9D69"/>
        </a:dk2>
        <a:lt2>
          <a:srgbClr val="FFFFCC"/>
        </a:lt2>
        <a:accent1>
          <a:srgbClr val="CDBB77"/>
        </a:accent1>
        <a:accent2>
          <a:srgbClr val="F8EBD0"/>
        </a:accent2>
        <a:accent3>
          <a:srgbClr val="F9F6DB"/>
        </a:accent3>
        <a:accent4>
          <a:srgbClr val="000000"/>
        </a:accent4>
        <a:accent5>
          <a:srgbClr val="E3DABD"/>
        </a:accent5>
        <a:accent6>
          <a:srgbClr val="E1D5BC"/>
        </a:accent6>
        <a:hlink>
          <a:srgbClr val="FF9900"/>
        </a:hlink>
        <a:folHlink>
          <a:srgbClr val="C64B00"/>
        </a:folHlink>
      </a:clrScheme>
      <a:clrMap bg1="lt1" tx1="dk1" bg2="lt2" tx2="dk2" accent1="accent1" accent2="accent2" accent3="accent3" accent4="accent4" accent5="accent5" accent6="accent6" hlink="hlink" folHlink="folHlink"/>
    </a:extraClrScheme>
    <a:extraClrScheme>
      <a:clrScheme name="Teamwork 8">
        <a:dk1>
          <a:srgbClr val="000000"/>
        </a:dk1>
        <a:lt1>
          <a:srgbClr val="E2DDD4"/>
        </a:lt1>
        <a:dk2>
          <a:srgbClr val="000000"/>
        </a:dk2>
        <a:lt2>
          <a:srgbClr val="EFEBE3"/>
        </a:lt2>
        <a:accent1>
          <a:srgbClr val="F2F2F2"/>
        </a:accent1>
        <a:accent2>
          <a:srgbClr val="C4AD74"/>
        </a:accent2>
        <a:accent3>
          <a:srgbClr val="EEEBE6"/>
        </a:accent3>
        <a:accent4>
          <a:srgbClr val="000000"/>
        </a:accent4>
        <a:accent5>
          <a:srgbClr val="F7F7F7"/>
        </a:accent5>
        <a:accent6>
          <a:srgbClr val="B19C68"/>
        </a:accent6>
        <a:hlink>
          <a:srgbClr val="A46032"/>
        </a:hlink>
        <a:folHlink>
          <a:srgbClr val="8F8E73"/>
        </a:folHlink>
      </a:clrScheme>
      <a:clrMap bg1="lt1" tx1="dk1" bg2="lt2" tx2="dk2" accent1="accent1" accent2="accent2" accent3="accent3" accent4="accent4" accent5="accent5" accent6="accent6" hlink="hlink" folHlink="folHlink"/>
    </a:extraClrScheme>
    <a:extraClrScheme>
      <a:clrScheme name="Teamwork 9">
        <a:dk1>
          <a:srgbClr val="8A0000"/>
        </a:dk1>
        <a:lt1>
          <a:srgbClr val="FFFFFF"/>
        </a:lt1>
        <a:dk2>
          <a:srgbClr val="800000"/>
        </a:dk2>
        <a:lt2>
          <a:srgbClr val="FFFFCC"/>
        </a:lt2>
        <a:accent1>
          <a:srgbClr val="FF5831"/>
        </a:accent1>
        <a:accent2>
          <a:srgbClr val="C5543D"/>
        </a:accent2>
        <a:accent3>
          <a:srgbClr val="C0AAAA"/>
        </a:accent3>
        <a:accent4>
          <a:srgbClr val="DADADA"/>
        </a:accent4>
        <a:accent5>
          <a:srgbClr val="FFB4AD"/>
        </a:accent5>
        <a:accent6>
          <a:srgbClr val="B24B36"/>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Teamwork 10">
        <a:dk1>
          <a:srgbClr val="0000A6"/>
        </a:dk1>
        <a:lt1>
          <a:srgbClr val="FFFFFF"/>
        </a:lt1>
        <a:dk2>
          <a:srgbClr val="000099"/>
        </a:dk2>
        <a:lt2>
          <a:srgbClr val="CCFFFF"/>
        </a:lt2>
        <a:accent1>
          <a:srgbClr val="00CCFF"/>
        </a:accent1>
        <a:accent2>
          <a:srgbClr val="FFE701"/>
        </a:accent2>
        <a:accent3>
          <a:srgbClr val="AAAACA"/>
        </a:accent3>
        <a:accent4>
          <a:srgbClr val="DADADA"/>
        </a:accent4>
        <a:accent5>
          <a:srgbClr val="AAE2FF"/>
        </a:accent5>
        <a:accent6>
          <a:srgbClr val="E7D101"/>
        </a:accent6>
        <a:hlink>
          <a:srgbClr val="FFCC66"/>
        </a:hlink>
        <a:folHlink>
          <a:srgbClr val="1EB416"/>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TIME_PPT</Template>
  <TotalTime>61</TotalTime>
  <Words>304</Words>
  <Application>Microsoft Office PowerPoint</Application>
  <PresentationFormat>On-screen Show (4:3)</PresentationFormat>
  <Paragraphs>60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 Black</vt:lpstr>
      <vt:lpstr>Garamond</vt:lpstr>
      <vt:lpstr>Impact</vt:lpstr>
      <vt:lpstr>Wingdings</vt:lpstr>
      <vt:lpstr>TIME_PPT</vt:lpstr>
      <vt:lpstr>PowerPoint Presentation</vt:lpstr>
      <vt:lpstr>PowerPoint Presentation</vt:lpstr>
      <vt:lpstr>PRESENT SYSTEM</vt:lpstr>
      <vt:lpstr>PowerPoint Presentation</vt:lpstr>
      <vt:lpstr>Disadvantages of Present System</vt:lpstr>
      <vt:lpstr>PowerPoint Presentation</vt:lpstr>
      <vt:lpstr>MODIFIED VERSION</vt:lpstr>
      <vt:lpstr>REGISTRATION OF PATIENTS</vt:lpstr>
      <vt:lpstr>Registration Process</vt:lpstr>
      <vt:lpstr>Registration Process</vt:lpstr>
      <vt:lpstr>Registration Process</vt:lpstr>
      <vt:lpstr>Drug Store Processes</vt:lpstr>
      <vt:lpstr>Drug Stores</vt:lpstr>
      <vt:lpstr>Drug Stores</vt:lpstr>
      <vt:lpstr>Drug Stores</vt:lpstr>
      <vt:lpstr>Drug Stores</vt:lpstr>
      <vt:lpstr>Patient case records</vt:lpstr>
      <vt:lpstr>Out patient records</vt:lpstr>
      <vt:lpstr>Services</vt:lpstr>
      <vt:lpstr>Drusg are freely served</vt:lpstr>
      <vt:lpstr>Advantages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papon</dc:creator>
  <cp:lastModifiedBy>Tanmoy Ghosh</cp:lastModifiedBy>
  <cp:revision>13</cp:revision>
  <dcterms:created xsi:type="dcterms:W3CDTF">2014-10-15T12:41:49Z</dcterms:created>
  <dcterms:modified xsi:type="dcterms:W3CDTF">2014-10-16T03:24:30Z</dcterms:modified>
</cp:coreProperties>
</file>